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7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1"/>
  </p:notesMasterIdLst>
  <p:sldIdLst>
    <p:sldId id="367" r:id="rId2"/>
    <p:sldId id="417" r:id="rId3"/>
    <p:sldId id="368" r:id="rId4"/>
    <p:sldId id="415" r:id="rId5"/>
    <p:sldId id="408" r:id="rId6"/>
    <p:sldId id="416" r:id="rId7"/>
    <p:sldId id="289" r:id="rId8"/>
    <p:sldId id="288" r:id="rId9"/>
    <p:sldId id="413" r:id="rId10"/>
    <p:sldId id="411" r:id="rId11"/>
    <p:sldId id="412" r:id="rId12"/>
    <p:sldId id="414" r:id="rId13"/>
    <p:sldId id="421" r:id="rId14"/>
    <p:sldId id="422" r:id="rId15"/>
    <p:sldId id="420" r:id="rId16"/>
    <p:sldId id="423" r:id="rId17"/>
    <p:sldId id="424" r:id="rId18"/>
    <p:sldId id="425" r:id="rId19"/>
    <p:sldId id="426" r:id="rId20"/>
    <p:sldId id="427" r:id="rId21"/>
    <p:sldId id="437" r:id="rId22"/>
    <p:sldId id="436" r:id="rId23"/>
    <p:sldId id="419" r:id="rId24"/>
    <p:sldId id="428" r:id="rId25"/>
    <p:sldId id="314" r:id="rId26"/>
    <p:sldId id="318" r:id="rId27"/>
    <p:sldId id="403" r:id="rId28"/>
    <p:sldId id="432" r:id="rId29"/>
    <p:sldId id="430" r:id="rId30"/>
    <p:sldId id="284" r:id="rId31"/>
    <p:sldId id="356" r:id="rId32"/>
    <p:sldId id="433" r:id="rId33"/>
    <p:sldId id="358" r:id="rId34"/>
    <p:sldId id="369" r:id="rId35"/>
    <p:sldId id="378" r:id="rId36"/>
    <p:sldId id="431" r:id="rId37"/>
    <p:sldId id="389" r:id="rId38"/>
    <p:sldId id="390" r:id="rId39"/>
    <p:sldId id="398" r:id="rId40"/>
    <p:sldId id="399" r:id="rId41"/>
    <p:sldId id="434" r:id="rId42"/>
    <p:sldId id="290" r:id="rId43"/>
    <p:sldId id="435" r:id="rId44"/>
    <p:sldId id="331" r:id="rId45"/>
    <p:sldId id="429" r:id="rId46"/>
    <p:sldId id="375" r:id="rId47"/>
    <p:sldId id="376" r:id="rId48"/>
    <p:sldId id="409" r:id="rId49"/>
    <p:sldId id="379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859CD1-8B0E-43FC-8706-DB91DF8C754E}" v="298" dt="2021-03-01T10:35:44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344" autoAdjust="0"/>
  </p:normalViewPr>
  <p:slideViewPr>
    <p:cSldViewPr snapToGrid="0">
      <p:cViewPr varScale="1">
        <p:scale>
          <a:sx n="97" d="100"/>
          <a:sy n="97" d="100"/>
        </p:scale>
        <p:origin x="1032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ani Fabien" userId="f4bf0198-2cd4-481f-b443-f2e36e6cc4f3" providerId="ADAL" clId="{0F859CD1-8B0E-43FC-8706-DB91DF8C754E}"/>
    <pc:docChg chg="undo custSel mod addSld delSld modSld sldOrd">
      <pc:chgData name="Giuliani Fabien" userId="f4bf0198-2cd4-481f-b443-f2e36e6cc4f3" providerId="ADAL" clId="{0F859CD1-8B0E-43FC-8706-DB91DF8C754E}" dt="2021-03-01T10:39:31.866" v="17041" actId="5793"/>
      <pc:docMkLst>
        <pc:docMk/>
      </pc:docMkLst>
      <pc:sldChg chg="modSp add mod ord modNotesTx">
        <pc:chgData name="Giuliani Fabien" userId="f4bf0198-2cd4-481f-b443-f2e36e6cc4f3" providerId="ADAL" clId="{0F859CD1-8B0E-43FC-8706-DB91DF8C754E}" dt="2021-02-25T21:40:44.098" v="12370" actId="20577"/>
        <pc:sldMkLst>
          <pc:docMk/>
          <pc:sldMk cId="4234866849" sldId="284"/>
        </pc:sldMkLst>
        <pc:spChg chg="mod">
          <ac:chgData name="Giuliani Fabien" userId="f4bf0198-2cd4-481f-b443-f2e36e6cc4f3" providerId="ADAL" clId="{0F859CD1-8B0E-43FC-8706-DB91DF8C754E}" dt="2021-02-25T21:40:44.098" v="12370" actId="20577"/>
          <ac:spMkLst>
            <pc:docMk/>
            <pc:sldMk cId="4234866849" sldId="284"/>
            <ac:spMk id="2" creationId="{0E22A2FE-6B91-441B-8430-4111DC6DE623}"/>
          </ac:spMkLst>
        </pc:spChg>
      </pc:sldChg>
      <pc:sldChg chg="ord">
        <pc:chgData name="Giuliani Fabien" userId="f4bf0198-2cd4-481f-b443-f2e36e6cc4f3" providerId="ADAL" clId="{0F859CD1-8B0E-43FC-8706-DB91DF8C754E}" dt="2021-02-25T17:31:26.998" v="198"/>
        <pc:sldMkLst>
          <pc:docMk/>
          <pc:sldMk cId="2536633912" sldId="289"/>
        </pc:sldMkLst>
      </pc:sldChg>
      <pc:sldChg chg="modSp mod ord">
        <pc:chgData name="Giuliani Fabien" userId="f4bf0198-2cd4-481f-b443-f2e36e6cc4f3" providerId="ADAL" clId="{0F859CD1-8B0E-43FC-8706-DB91DF8C754E}" dt="2021-02-25T21:50:01.411" v="13022" actId="113"/>
        <pc:sldMkLst>
          <pc:docMk/>
          <pc:sldMk cId="3428346132" sldId="290"/>
        </pc:sldMkLst>
        <pc:spChg chg="mod">
          <ac:chgData name="Giuliani Fabien" userId="f4bf0198-2cd4-481f-b443-f2e36e6cc4f3" providerId="ADAL" clId="{0F859CD1-8B0E-43FC-8706-DB91DF8C754E}" dt="2021-02-25T21:50:01.411" v="13022" actId="113"/>
          <ac:spMkLst>
            <pc:docMk/>
            <pc:sldMk cId="3428346132" sldId="290"/>
            <ac:spMk id="2" creationId="{9E738BDE-A529-4C8D-A66B-63C43C450988}"/>
          </ac:spMkLst>
        </pc:spChg>
      </pc:sldChg>
      <pc:sldChg chg="addSp delSp modSp mod ord">
        <pc:chgData name="Giuliani Fabien" userId="f4bf0198-2cd4-481f-b443-f2e36e6cc4f3" providerId="ADAL" clId="{0F859CD1-8B0E-43FC-8706-DB91DF8C754E}" dt="2021-02-28T11:03:54.231" v="14738" actId="20577"/>
        <pc:sldMkLst>
          <pc:docMk/>
          <pc:sldMk cId="2190392560" sldId="314"/>
        </pc:sldMkLst>
        <pc:spChg chg="mod">
          <ac:chgData name="Giuliani Fabien" userId="f4bf0198-2cd4-481f-b443-f2e36e6cc4f3" providerId="ADAL" clId="{0F859CD1-8B0E-43FC-8706-DB91DF8C754E}" dt="2021-02-25T17:39:00.225" v="553" actId="20577"/>
          <ac:spMkLst>
            <pc:docMk/>
            <pc:sldMk cId="2190392560" sldId="314"/>
            <ac:spMk id="2" creationId="{59478C26-52A7-4C85-B334-97B3ED26569E}"/>
          </ac:spMkLst>
        </pc:spChg>
        <pc:spChg chg="mod">
          <ac:chgData name="Giuliani Fabien" userId="f4bf0198-2cd4-481f-b443-f2e36e6cc4f3" providerId="ADAL" clId="{0F859CD1-8B0E-43FC-8706-DB91DF8C754E}" dt="2021-02-28T11:03:54.231" v="14738" actId="20577"/>
          <ac:spMkLst>
            <pc:docMk/>
            <pc:sldMk cId="2190392560" sldId="314"/>
            <ac:spMk id="3" creationId="{53334EF7-4163-4E26-80DA-881A2AB1392F}"/>
          </ac:spMkLst>
        </pc:spChg>
        <pc:spChg chg="mod">
          <ac:chgData name="Giuliani Fabien" userId="f4bf0198-2cd4-481f-b443-f2e36e6cc4f3" providerId="ADAL" clId="{0F859CD1-8B0E-43FC-8706-DB91DF8C754E}" dt="2021-02-25T21:54:08.699" v="13406" actId="6549"/>
          <ac:spMkLst>
            <pc:docMk/>
            <pc:sldMk cId="2190392560" sldId="314"/>
            <ac:spMk id="9" creationId="{2BE43D4E-3918-4C6A-B031-7C1354B55E81}"/>
          </ac:spMkLst>
        </pc:spChg>
        <pc:picChg chg="del">
          <ac:chgData name="Giuliani Fabien" userId="f4bf0198-2cd4-481f-b443-f2e36e6cc4f3" providerId="ADAL" clId="{0F859CD1-8B0E-43FC-8706-DB91DF8C754E}" dt="2021-02-25T20:45:14.458" v="10542" actId="478"/>
          <ac:picMkLst>
            <pc:docMk/>
            <pc:sldMk cId="2190392560" sldId="314"/>
            <ac:picMk id="4" creationId="{80E8141F-9E43-4640-9C73-B7723A67298E}"/>
          </ac:picMkLst>
        </pc:picChg>
        <pc:picChg chg="add mod">
          <ac:chgData name="Giuliani Fabien" userId="f4bf0198-2cd4-481f-b443-f2e36e6cc4f3" providerId="ADAL" clId="{0F859CD1-8B0E-43FC-8706-DB91DF8C754E}" dt="2021-02-25T21:05:55.211" v="11223" actId="1076"/>
          <ac:picMkLst>
            <pc:docMk/>
            <pc:sldMk cId="2190392560" sldId="314"/>
            <ac:picMk id="8" creationId="{E2543F93-1AE9-45FA-8091-AB758576F939}"/>
          </ac:picMkLst>
        </pc:picChg>
      </pc:sldChg>
      <pc:sldChg chg="modSp mod ord">
        <pc:chgData name="Giuliani Fabien" userId="f4bf0198-2cd4-481f-b443-f2e36e6cc4f3" providerId="ADAL" clId="{0F859CD1-8B0E-43FC-8706-DB91DF8C754E}" dt="2021-02-25T21:24:57.907" v="11339"/>
        <pc:sldMkLst>
          <pc:docMk/>
          <pc:sldMk cId="286284361" sldId="318"/>
        </pc:sldMkLst>
        <pc:spChg chg="mod">
          <ac:chgData name="Giuliani Fabien" userId="f4bf0198-2cd4-481f-b443-f2e36e6cc4f3" providerId="ADAL" clId="{0F859CD1-8B0E-43FC-8706-DB91DF8C754E}" dt="2021-02-25T21:06:17.497" v="11224" actId="20577"/>
          <ac:spMkLst>
            <pc:docMk/>
            <pc:sldMk cId="286284361" sldId="318"/>
            <ac:spMk id="2" creationId="{3C1EDFA6-608C-4514-B205-8FC8434A9180}"/>
          </ac:spMkLst>
        </pc:spChg>
      </pc:sldChg>
      <pc:sldChg chg="modSp mod">
        <pc:chgData name="Giuliani Fabien" userId="f4bf0198-2cd4-481f-b443-f2e36e6cc4f3" providerId="ADAL" clId="{0F859CD1-8B0E-43FC-8706-DB91DF8C754E}" dt="2021-03-01T08:40:33.791" v="16551" actId="20577"/>
        <pc:sldMkLst>
          <pc:docMk/>
          <pc:sldMk cId="1544606873" sldId="331"/>
        </pc:sldMkLst>
        <pc:spChg chg="mod">
          <ac:chgData name="Giuliani Fabien" userId="f4bf0198-2cd4-481f-b443-f2e36e6cc4f3" providerId="ADAL" clId="{0F859CD1-8B0E-43FC-8706-DB91DF8C754E}" dt="2021-02-25T22:03:18.871" v="13530" actId="114"/>
          <ac:spMkLst>
            <pc:docMk/>
            <pc:sldMk cId="1544606873" sldId="331"/>
            <ac:spMk id="2" creationId="{F33D0B99-DC35-45EA-A2D3-2AEC8173D8BC}"/>
          </ac:spMkLst>
        </pc:spChg>
        <pc:spChg chg="mod">
          <ac:chgData name="Giuliani Fabien" userId="f4bf0198-2cd4-481f-b443-f2e36e6cc4f3" providerId="ADAL" clId="{0F859CD1-8B0E-43FC-8706-DB91DF8C754E}" dt="2021-03-01T08:40:33.791" v="16551" actId="20577"/>
          <ac:spMkLst>
            <pc:docMk/>
            <pc:sldMk cId="1544606873" sldId="331"/>
            <ac:spMk id="3" creationId="{F3003052-52B4-4649-A72A-72A95EBB439C}"/>
          </ac:spMkLst>
        </pc:spChg>
      </pc:sldChg>
      <pc:sldChg chg="del">
        <pc:chgData name="Giuliani Fabien" userId="f4bf0198-2cd4-481f-b443-f2e36e6cc4f3" providerId="ADAL" clId="{0F859CD1-8B0E-43FC-8706-DB91DF8C754E}" dt="2021-02-25T17:30:36.672" v="170" actId="47"/>
        <pc:sldMkLst>
          <pc:docMk/>
          <pc:sldMk cId="1294119337" sldId="352"/>
        </pc:sldMkLst>
      </pc:sldChg>
      <pc:sldChg chg="add">
        <pc:chgData name="Giuliani Fabien" userId="f4bf0198-2cd4-481f-b443-f2e36e6cc4f3" providerId="ADAL" clId="{0F859CD1-8B0E-43FC-8706-DB91DF8C754E}" dt="2021-02-25T21:42:26.647" v="12374"/>
        <pc:sldMkLst>
          <pc:docMk/>
          <pc:sldMk cId="351458456" sldId="356"/>
        </pc:sldMkLst>
      </pc:sldChg>
      <pc:sldChg chg="add">
        <pc:chgData name="Giuliani Fabien" userId="f4bf0198-2cd4-481f-b443-f2e36e6cc4f3" providerId="ADAL" clId="{0F859CD1-8B0E-43FC-8706-DB91DF8C754E}" dt="2021-02-25T21:42:26.647" v="12374"/>
        <pc:sldMkLst>
          <pc:docMk/>
          <pc:sldMk cId="2772911262" sldId="358"/>
        </pc:sldMkLst>
      </pc:sldChg>
      <pc:sldChg chg="modNotesTx">
        <pc:chgData name="Giuliani Fabien" userId="f4bf0198-2cd4-481f-b443-f2e36e6cc4f3" providerId="ADAL" clId="{0F859CD1-8B0E-43FC-8706-DB91DF8C754E}" dt="2021-03-01T08:41:15.255" v="16593" actId="20577"/>
        <pc:sldMkLst>
          <pc:docMk/>
          <pc:sldMk cId="81147320" sldId="368"/>
        </pc:sldMkLst>
      </pc:sldChg>
      <pc:sldChg chg="add">
        <pc:chgData name="Giuliani Fabien" userId="f4bf0198-2cd4-481f-b443-f2e36e6cc4f3" providerId="ADAL" clId="{0F859CD1-8B0E-43FC-8706-DB91DF8C754E}" dt="2021-02-25T21:42:26.647" v="12374"/>
        <pc:sldMkLst>
          <pc:docMk/>
          <pc:sldMk cId="1541498422" sldId="369"/>
        </pc:sldMkLst>
      </pc:sldChg>
      <pc:sldChg chg="modSp del mod">
        <pc:chgData name="Giuliani Fabien" userId="f4bf0198-2cd4-481f-b443-f2e36e6cc4f3" providerId="ADAL" clId="{0F859CD1-8B0E-43FC-8706-DB91DF8C754E}" dt="2021-02-25T21:57:10.242" v="13427" actId="47"/>
        <pc:sldMkLst>
          <pc:docMk/>
          <pc:sldMk cId="2157998076" sldId="372"/>
        </pc:sldMkLst>
        <pc:spChg chg="mod">
          <ac:chgData name="Giuliani Fabien" userId="f4bf0198-2cd4-481f-b443-f2e36e6cc4f3" providerId="ADAL" clId="{0F859CD1-8B0E-43FC-8706-DB91DF8C754E}" dt="2021-02-25T21:56:40.925" v="13425" actId="27636"/>
          <ac:spMkLst>
            <pc:docMk/>
            <pc:sldMk cId="2157998076" sldId="372"/>
            <ac:spMk id="3" creationId="{FF29E9BF-0C75-4194-BD90-3D6977263502}"/>
          </ac:spMkLst>
        </pc:spChg>
      </pc:sldChg>
      <pc:sldChg chg="modSp mod ord">
        <pc:chgData name="Giuliani Fabien" userId="f4bf0198-2cd4-481f-b443-f2e36e6cc4f3" providerId="ADAL" clId="{0F859CD1-8B0E-43FC-8706-DB91DF8C754E}" dt="2021-02-25T21:22:01.176" v="11251"/>
        <pc:sldMkLst>
          <pc:docMk/>
          <pc:sldMk cId="3358464218" sldId="375"/>
        </pc:sldMkLst>
        <pc:spChg chg="mod">
          <ac:chgData name="Giuliani Fabien" userId="f4bf0198-2cd4-481f-b443-f2e36e6cc4f3" providerId="ADAL" clId="{0F859CD1-8B0E-43FC-8706-DB91DF8C754E}" dt="2021-02-25T21:21:55.910" v="11249" actId="20577"/>
          <ac:spMkLst>
            <pc:docMk/>
            <pc:sldMk cId="3358464218" sldId="375"/>
            <ac:spMk id="3" creationId="{A4231BC5-69A2-41FA-AA77-93F1EF4A846F}"/>
          </ac:spMkLst>
        </pc:spChg>
      </pc:sldChg>
      <pc:sldChg chg="modSp mod ord">
        <pc:chgData name="Giuliani Fabien" userId="f4bf0198-2cd4-481f-b443-f2e36e6cc4f3" providerId="ADAL" clId="{0F859CD1-8B0E-43FC-8706-DB91DF8C754E}" dt="2021-02-25T22:06:29.768" v="13557" actId="20577"/>
        <pc:sldMkLst>
          <pc:docMk/>
          <pc:sldMk cId="2744529149" sldId="376"/>
        </pc:sldMkLst>
        <pc:spChg chg="mod">
          <ac:chgData name="Giuliani Fabien" userId="f4bf0198-2cd4-481f-b443-f2e36e6cc4f3" providerId="ADAL" clId="{0F859CD1-8B0E-43FC-8706-DB91DF8C754E}" dt="2021-02-25T22:06:29.768" v="13557" actId="20577"/>
          <ac:spMkLst>
            <pc:docMk/>
            <pc:sldMk cId="2744529149" sldId="376"/>
            <ac:spMk id="3" creationId="{A4231BC5-69A2-41FA-AA77-93F1EF4A846F}"/>
          </ac:spMkLst>
        </pc:spChg>
      </pc:sldChg>
      <pc:sldChg chg="modSp mod ord">
        <pc:chgData name="Giuliani Fabien" userId="f4bf0198-2cd4-481f-b443-f2e36e6cc4f3" providerId="ADAL" clId="{0F859CD1-8B0E-43FC-8706-DB91DF8C754E}" dt="2021-02-25T22:00:34.109" v="13477" actId="20577"/>
        <pc:sldMkLst>
          <pc:docMk/>
          <pc:sldMk cId="4129786139" sldId="378"/>
        </pc:sldMkLst>
        <pc:spChg chg="mod">
          <ac:chgData name="Giuliani Fabien" userId="f4bf0198-2cd4-481f-b443-f2e36e6cc4f3" providerId="ADAL" clId="{0F859CD1-8B0E-43FC-8706-DB91DF8C754E}" dt="2021-02-25T21:40:49.827" v="12371" actId="20577"/>
          <ac:spMkLst>
            <pc:docMk/>
            <pc:sldMk cId="4129786139" sldId="378"/>
            <ac:spMk id="2" creationId="{07471BA5-FD23-4357-8AAB-2DF3AD8554F0}"/>
          </ac:spMkLst>
        </pc:spChg>
        <pc:spChg chg="mod">
          <ac:chgData name="Giuliani Fabien" userId="f4bf0198-2cd4-481f-b443-f2e36e6cc4f3" providerId="ADAL" clId="{0F859CD1-8B0E-43FC-8706-DB91DF8C754E}" dt="2021-02-25T22:00:34.109" v="13477" actId="20577"/>
          <ac:spMkLst>
            <pc:docMk/>
            <pc:sldMk cId="4129786139" sldId="378"/>
            <ac:spMk id="3" creationId="{B5CB8B97-2463-43B2-A2B2-77D1D0F404D1}"/>
          </ac:spMkLst>
        </pc:spChg>
      </pc:sldChg>
      <pc:sldChg chg="ord">
        <pc:chgData name="Giuliani Fabien" userId="f4bf0198-2cd4-481f-b443-f2e36e6cc4f3" providerId="ADAL" clId="{0F859CD1-8B0E-43FC-8706-DB91DF8C754E}" dt="2021-02-25T21:50:15.244" v="13024"/>
        <pc:sldMkLst>
          <pc:docMk/>
          <pc:sldMk cId="1708337496" sldId="379"/>
        </pc:sldMkLst>
      </pc:sldChg>
      <pc:sldChg chg="modSp mod">
        <pc:chgData name="Giuliani Fabien" userId="f4bf0198-2cd4-481f-b443-f2e36e6cc4f3" providerId="ADAL" clId="{0F859CD1-8B0E-43FC-8706-DB91DF8C754E}" dt="2021-02-25T22:01:28.598" v="13492" actId="6549"/>
        <pc:sldMkLst>
          <pc:docMk/>
          <pc:sldMk cId="1903917444" sldId="389"/>
        </pc:sldMkLst>
        <pc:spChg chg="mod">
          <ac:chgData name="Giuliani Fabien" userId="f4bf0198-2cd4-481f-b443-f2e36e6cc4f3" providerId="ADAL" clId="{0F859CD1-8B0E-43FC-8706-DB91DF8C754E}" dt="2021-02-25T21:40:58.507" v="12373" actId="20577"/>
          <ac:spMkLst>
            <pc:docMk/>
            <pc:sldMk cId="1903917444" sldId="389"/>
            <ac:spMk id="2" creationId="{CC4F02D3-05C5-406C-BDC0-336BDAC00A83}"/>
          </ac:spMkLst>
        </pc:spChg>
        <pc:spChg chg="mod">
          <ac:chgData name="Giuliani Fabien" userId="f4bf0198-2cd4-481f-b443-f2e36e6cc4f3" providerId="ADAL" clId="{0F859CD1-8B0E-43FC-8706-DB91DF8C754E}" dt="2021-02-25T22:01:28.598" v="13492" actId="6549"/>
          <ac:spMkLst>
            <pc:docMk/>
            <pc:sldMk cId="1903917444" sldId="389"/>
            <ac:spMk id="6" creationId="{EDAE6D13-F0CB-4B55-967A-D089E994D816}"/>
          </ac:spMkLst>
        </pc:spChg>
      </pc:sldChg>
      <pc:sldChg chg="modSp mod">
        <pc:chgData name="Giuliani Fabien" userId="f4bf0198-2cd4-481f-b443-f2e36e6cc4f3" providerId="ADAL" clId="{0F859CD1-8B0E-43FC-8706-DB91DF8C754E}" dt="2021-02-25T22:01:40.207" v="13493" actId="20577"/>
        <pc:sldMkLst>
          <pc:docMk/>
          <pc:sldMk cId="695587015" sldId="390"/>
        </pc:sldMkLst>
        <pc:spChg chg="mod">
          <ac:chgData name="Giuliani Fabien" userId="f4bf0198-2cd4-481f-b443-f2e36e6cc4f3" providerId="ADAL" clId="{0F859CD1-8B0E-43FC-8706-DB91DF8C754E}" dt="2021-02-25T22:01:40.207" v="13493" actId="20577"/>
          <ac:spMkLst>
            <pc:docMk/>
            <pc:sldMk cId="695587015" sldId="390"/>
            <ac:spMk id="23" creationId="{3818DBA4-A2C5-48FE-BF7E-DAAB4347E109}"/>
          </ac:spMkLst>
        </pc:spChg>
        <pc:picChg chg="mod">
          <ac:chgData name="Giuliani Fabien" userId="f4bf0198-2cd4-481f-b443-f2e36e6cc4f3" providerId="ADAL" clId="{0F859CD1-8B0E-43FC-8706-DB91DF8C754E}" dt="2021-02-25T21:46:06.594" v="12780" actId="1076"/>
          <ac:picMkLst>
            <pc:docMk/>
            <pc:sldMk cId="695587015" sldId="390"/>
            <ac:picMk id="21" creationId="{78CB5E93-E9AF-4665-9404-7C48C9953271}"/>
          </ac:picMkLst>
        </pc:picChg>
      </pc:sldChg>
      <pc:sldChg chg="modSp mod">
        <pc:chgData name="Giuliani Fabien" userId="f4bf0198-2cd4-481f-b443-f2e36e6cc4f3" providerId="ADAL" clId="{0F859CD1-8B0E-43FC-8706-DB91DF8C754E}" dt="2021-02-25T21:43:32.797" v="12377" actId="20577"/>
        <pc:sldMkLst>
          <pc:docMk/>
          <pc:sldMk cId="442252839" sldId="398"/>
        </pc:sldMkLst>
        <pc:spChg chg="mod">
          <ac:chgData name="Giuliani Fabien" userId="f4bf0198-2cd4-481f-b443-f2e36e6cc4f3" providerId="ADAL" clId="{0F859CD1-8B0E-43FC-8706-DB91DF8C754E}" dt="2021-02-25T21:43:32.797" v="12377" actId="20577"/>
          <ac:spMkLst>
            <pc:docMk/>
            <pc:sldMk cId="442252839" sldId="398"/>
            <ac:spMk id="2" creationId="{EE9F419F-B27E-4E52-A342-52927ADF8EEF}"/>
          </ac:spMkLst>
        </pc:spChg>
        <pc:spChg chg="mod">
          <ac:chgData name="Giuliani Fabien" userId="f4bf0198-2cd4-481f-b443-f2e36e6cc4f3" providerId="ADAL" clId="{0F859CD1-8B0E-43FC-8706-DB91DF8C754E}" dt="2021-02-25T21:24:35.809" v="11335" actId="20577"/>
          <ac:spMkLst>
            <pc:docMk/>
            <pc:sldMk cId="442252839" sldId="398"/>
            <ac:spMk id="4" creationId="{1B1DBA6F-CCC7-4694-AB27-6E293F721176}"/>
          </ac:spMkLst>
        </pc:spChg>
      </pc:sldChg>
      <pc:sldChg chg="modSp add mod">
        <pc:chgData name="Giuliani Fabien" userId="f4bf0198-2cd4-481f-b443-f2e36e6cc4f3" providerId="ADAL" clId="{0F859CD1-8B0E-43FC-8706-DB91DF8C754E}" dt="2021-02-25T21:44:00.940" v="12385" actId="20577"/>
        <pc:sldMkLst>
          <pc:docMk/>
          <pc:sldMk cId="2591120408" sldId="399"/>
        </pc:sldMkLst>
        <pc:spChg chg="mod">
          <ac:chgData name="Giuliani Fabien" userId="f4bf0198-2cd4-481f-b443-f2e36e6cc4f3" providerId="ADAL" clId="{0F859CD1-8B0E-43FC-8706-DB91DF8C754E}" dt="2021-02-25T21:44:00.940" v="12385" actId="20577"/>
          <ac:spMkLst>
            <pc:docMk/>
            <pc:sldMk cId="2591120408" sldId="399"/>
            <ac:spMk id="2" creationId="{EE9F419F-B27E-4E52-A342-52927ADF8EEF}"/>
          </ac:spMkLst>
        </pc:spChg>
      </pc:sldChg>
      <pc:sldChg chg="ord">
        <pc:chgData name="Giuliani Fabien" userId="f4bf0198-2cd4-481f-b443-f2e36e6cc4f3" providerId="ADAL" clId="{0F859CD1-8B0E-43FC-8706-DB91DF8C754E}" dt="2021-02-25T21:25:00.133" v="11341"/>
        <pc:sldMkLst>
          <pc:docMk/>
          <pc:sldMk cId="2418448408" sldId="403"/>
        </pc:sldMkLst>
      </pc:sldChg>
      <pc:sldChg chg="modSp mod">
        <pc:chgData name="Giuliani Fabien" userId="f4bf0198-2cd4-481f-b443-f2e36e6cc4f3" providerId="ADAL" clId="{0F859CD1-8B0E-43FC-8706-DB91DF8C754E}" dt="2021-03-01T10:35:44.191" v="17037" actId="207"/>
        <pc:sldMkLst>
          <pc:docMk/>
          <pc:sldMk cId="181984767" sldId="408"/>
        </pc:sldMkLst>
        <pc:spChg chg="mod">
          <ac:chgData name="Giuliani Fabien" userId="f4bf0198-2cd4-481f-b443-f2e36e6cc4f3" providerId="ADAL" clId="{0F859CD1-8B0E-43FC-8706-DB91DF8C754E}" dt="2021-03-01T10:35:44.191" v="17037" actId="207"/>
          <ac:spMkLst>
            <pc:docMk/>
            <pc:sldMk cId="181984767" sldId="408"/>
            <ac:spMk id="3" creationId="{35D061FE-CE64-4F24-A5E2-13420EF4C056}"/>
          </ac:spMkLst>
        </pc:spChg>
      </pc:sldChg>
      <pc:sldChg chg="ord">
        <pc:chgData name="Giuliani Fabien" userId="f4bf0198-2cd4-481f-b443-f2e36e6cc4f3" providerId="ADAL" clId="{0F859CD1-8B0E-43FC-8706-DB91DF8C754E}" dt="2021-02-25T21:22:01.176" v="11251"/>
        <pc:sldMkLst>
          <pc:docMk/>
          <pc:sldMk cId="3836248188" sldId="409"/>
        </pc:sldMkLst>
      </pc:sldChg>
      <pc:sldChg chg="addSp modSp mod ord modAnim">
        <pc:chgData name="Giuliani Fabien" userId="f4bf0198-2cd4-481f-b443-f2e36e6cc4f3" providerId="ADAL" clId="{0F859CD1-8B0E-43FC-8706-DB91DF8C754E}" dt="2021-02-28T10:44:09.573" v="13647"/>
        <pc:sldMkLst>
          <pc:docMk/>
          <pc:sldMk cId="664130965" sldId="411"/>
        </pc:sldMkLst>
        <pc:spChg chg="mod">
          <ac:chgData name="Giuliani Fabien" userId="f4bf0198-2cd4-481f-b443-f2e36e6cc4f3" providerId="ADAL" clId="{0F859CD1-8B0E-43FC-8706-DB91DF8C754E}" dt="2021-02-22T18:15:39.602" v="168" actId="20577"/>
          <ac:spMkLst>
            <pc:docMk/>
            <pc:sldMk cId="664130965" sldId="411"/>
            <ac:spMk id="2" creationId="{973DB2D1-0F54-4568-8D28-9A8E7F5132B8}"/>
          </ac:spMkLst>
        </pc:spChg>
        <pc:spChg chg="add mod">
          <ac:chgData name="Giuliani Fabien" userId="f4bf0198-2cd4-481f-b443-f2e36e6cc4f3" providerId="ADAL" clId="{0F859CD1-8B0E-43FC-8706-DB91DF8C754E}" dt="2021-02-25T17:57:12.112" v="907" actId="20577"/>
          <ac:spMkLst>
            <pc:docMk/>
            <pc:sldMk cId="664130965" sldId="411"/>
            <ac:spMk id="7" creationId="{5858F0FC-4735-41A5-BC1D-BC60FF382C07}"/>
          </ac:spMkLst>
        </pc:spChg>
        <pc:spChg chg="add mod">
          <ac:chgData name="Giuliani Fabien" userId="f4bf0198-2cd4-481f-b443-f2e36e6cc4f3" providerId="ADAL" clId="{0F859CD1-8B0E-43FC-8706-DB91DF8C754E}" dt="2021-02-25T17:35:22.265" v="290" actId="20577"/>
          <ac:spMkLst>
            <pc:docMk/>
            <pc:sldMk cId="664130965" sldId="411"/>
            <ac:spMk id="8" creationId="{FE902A46-5149-4609-B71D-6B07090DD3DB}"/>
          </ac:spMkLst>
        </pc:spChg>
      </pc:sldChg>
      <pc:sldChg chg="modSp mod modAnim">
        <pc:chgData name="Giuliani Fabien" userId="f4bf0198-2cd4-481f-b443-f2e36e6cc4f3" providerId="ADAL" clId="{0F859CD1-8B0E-43FC-8706-DB91DF8C754E}" dt="2021-03-01T08:19:11.634" v="14870" actId="207"/>
        <pc:sldMkLst>
          <pc:docMk/>
          <pc:sldMk cId="2314418649" sldId="412"/>
        </pc:sldMkLst>
        <pc:spChg chg="mod">
          <ac:chgData name="Giuliani Fabien" userId="f4bf0198-2cd4-481f-b443-f2e36e6cc4f3" providerId="ADAL" clId="{0F859CD1-8B0E-43FC-8706-DB91DF8C754E}" dt="2021-03-01T08:19:11.634" v="14870" actId="207"/>
          <ac:spMkLst>
            <pc:docMk/>
            <pc:sldMk cId="2314418649" sldId="412"/>
            <ac:spMk id="3" creationId="{623DDCE7-53E6-4B7D-8DCA-8291968C02A2}"/>
          </ac:spMkLst>
        </pc:spChg>
        <pc:cxnChg chg="mod">
          <ac:chgData name="Giuliani Fabien" userId="f4bf0198-2cd4-481f-b443-f2e36e6cc4f3" providerId="ADAL" clId="{0F859CD1-8B0E-43FC-8706-DB91DF8C754E}" dt="2021-03-01T08:18:08.075" v="14866" actId="1076"/>
          <ac:cxnSpMkLst>
            <pc:docMk/>
            <pc:sldMk cId="2314418649" sldId="412"/>
            <ac:cxnSpMk id="7" creationId="{953442E1-9C79-4CED-B03D-EB3A896150C5}"/>
          </ac:cxnSpMkLst>
        </pc:cxnChg>
      </pc:sldChg>
      <pc:sldChg chg="modSp mod">
        <pc:chgData name="Giuliani Fabien" userId="f4bf0198-2cd4-481f-b443-f2e36e6cc4f3" providerId="ADAL" clId="{0F859CD1-8B0E-43FC-8706-DB91DF8C754E}" dt="2021-02-28T10:43:58.429" v="13645" actId="20577"/>
        <pc:sldMkLst>
          <pc:docMk/>
          <pc:sldMk cId="3245218561" sldId="413"/>
        </pc:sldMkLst>
        <pc:spChg chg="mod">
          <ac:chgData name="Giuliani Fabien" userId="f4bf0198-2cd4-481f-b443-f2e36e6cc4f3" providerId="ADAL" clId="{0F859CD1-8B0E-43FC-8706-DB91DF8C754E}" dt="2021-02-28T10:43:58.429" v="13645" actId="20577"/>
          <ac:spMkLst>
            <pc:docMk/>
            <pc:sldMk cId="3245218561" sldId="413"/>
            <ac:spMk id="3" creationId="{00F33865-F308-4CC0-96DB-671DDA830DF3}"/>
          </ac:spMkLst>
        </pc:spChg>
      </pc:sldChg>
      <pc:sldChg chg="modSp mod">
        <pc:chgData name="Giuliani Fabien" userId="f4bf0198-2cd4-481f-b443-f2e36e6cc4f3" providerId="ADAL" clId="{0F859CD1-8B0E-43FC-8706-DB91DF8C754E}" dt="2021-03-01T08:27:51.290" v="15229" actId="313"/>
        <pc:sldMkLst>
          <pc:docMk/>
          <pc:sldMk cId="2481522309" sldId="414"/>
        </pc:sldMkLst>
        <pc:spChg chg="mod">
          <ac:chgData name="Giuliani Fabien" userId="f4bf0198-2cd4-481f-b443-f2e36e6cc4f3" providerId="ADAL" clId="{0F859CD1-8B0E-43FC-8706-DB91DF8C754E}" dt="2021-03-01T08:27:36.964" v="15225" actId="1076"/>
          <ac:spMkLst>
            <pc:docMk/>
            <pc:sldMk cId="2481522309" sldId="414"/>
            <ac:spMk id="34" creationId="{DC226891-5F21-4B8C-BA99-71E6D8878022}"/>
          </ac:spMkLst>
        </pc:spChg>
        <pc:spChg chg="mod">
          <ac:chgData name="Giuliani Fabien" userId="f4bf0198-2cd4-481f-b443-f2e36e6cc4f3" providerId="ADAL" clId="{0F859CD1-8B0E-43FC-8706-DB91DF8C754E}" dt="2021-03-01T08:27:51.290" v="15229" actId="313"/>
          <ac:spMkLst>
            <pc:docMk/>
            <pc:sldMk cId="2481522309" sldId="414"/>
            <ac:spMk id="35" creationId="{8B3F70EF-E15E-4F14-8C27-0CF07BBBE0E7}"/>
          </ac:spMkLst>
        </pc:spChg>
        <pc:spChg chg="mod">
          <ac:chgData name="Giuliani Fabien" userId="f4bf0198-2cd4-481f-b443-f2e36e6cc4f3" providerId="ADAL" clId="{0F859CD1-8B0E-43FC-8706-DB91DF8C754E}" dt="2021-02-25T18:14:12.144" v="1616" actId="20577"/>
          <ac:spMkLst>
            <pc:docMk/>
            <pc:sldMk cId="2481522309" sldId="414"/>
            <ac:spMk id="36" creationId="{F1110A58-F5D6-4736-B57E-2566F42A287D}"/>
          </ac:spMkLst>
        </pc:spChg>
      </pc:sldChg>
      <pc:sldChg chg="addSp delSp modSp mod ord">
        <pc:chgData name="Giuliani Fabien" userId="f4bf0198-2cd4-481f-b443-f2e36e6cc4f3" providerId="ADAL" clId="{0F859CD1-8B0E-43FC-8706-DB91DF8C754E}" dt="2021-02-25T20:28:04.238" v="10450" actId="1076"/>
        <pc:sldMkLst>
          <pc:docMk/>
          <pc:sldMk cId="1333427881" sldId="416"/>
        </pc:sldMkLst>
        <pc:picChg chg="add mod">
          <ac:chgData name="Giuliani Fabien" userId="f4bf0198-2cd4-481f-b443-f2e36e6cc4f3" providerId="ADAL" clId="{0F859CD1-8B0E-43FC-8706-DB91DF8C754E}" dt="2021-02-25T20:28:04.238" v="10450" actId="1076"/>
          <ac:picMkLst>
            <pc:docMk/>
            <pc:sldMk cId="1333427881" sldId="416"/>
            <ac:picMk id="8" creationId="{E7A68275-278D-4AFE-B36A-F0E6C746B741}"/>
          </ac:picMkLst>
        </pc:picChg>
        <pc:picChg chg="del">
          <ac:chgData name="Giuliani Fabien" userId="f4bf0198-2cd4-481f-b443-f2e36e6cc4f3" providerId="ADAL" clId="{0F859CD1-8B0E-43FC-8706-DB91DF8C754E}" dt="2021-02-25T20:27:57.187" v="10445" actId="478"/>
          <ac:picMkLst>
            <pc:docMk/>
            <pc:sldMk cId="1333427881" sldId="416"/>
            <ac:picMk id="1026" creationId="{CA8FC1A0-C559-4B70-B8AF-9ED45E4223C9}"/>
          </ac:picMkLst>
        </pc:picChg>
      </pc:sldChg>
      <pc:sldChg chg="add">
        <pc:chgData name="Giuliani Fabien" userId="f4bf0198-2cd4-481f-b443-f2e36e6cc4f3" providerId="ADAL" clId="{0F859CD1-8B0E-43FC-8706-DB91DF8C754E}" dt="2021-02-25T17:30:35.218" v="169"/>
        <pc:sldMkLst>
          <pc:docMk/>
          <pc:sldMk cId="4051620258" sldId="417"/>
        </pc:sldMkLst>
      </pc:sldChg>
      <pc:sldChg chg="addSp delSp modSp new del mod">
        <pc:chgData name="Giuliani Fabien" userId="f4bf0198-2cd4-481f-b443-f2e36e6cc4f3" providerId="ADAL" clId="{0F859CD1-8B0E-43FC-8706-DB91DF8C754E}" dt="2021-02-25T17:46:56.355" v="849" actId="47"/>
        <pc:sldMkLst>
          <pc:docMk/>
          <pc:sldMk cId="3344806150" sldId="418"/>
        </pc:sldMkLst>
        <pc:spChg chg="mod">
          <ac:chgData name="Giuliani Fabien" userId="f4bf0198-2cd4-481f-b443-f2e36e6cc4f3" providerId="ADAL" clId="{0F859CD1-8B0E-43FC-8706-DB91DF8C754E}" dt="2021-02-25T17:42:42.206" v="791" actId="114"/>
          <ac:spMkLst>
            <pc:docMk/>
            <pc:sldMk cId="3344806150" sldId="418"/>
            <ac:spMk id="2" creationId="{D02476B2-1E5C-48E3-88A9-E39B9341E14F}"/>
          </ac:spMkLst>
        </pc:spChg>
        <pc:spChg chg="del">
          <ac:chgData name="Giuliani Fabien" userId="f4bf0198-2cd4-481f-b443-f2e36e6cc4f3" providerId="ADAL" clId="{0F859CD1-8B0E-43FC-8706-DB91DF8C754E}" dt="2021-02-25T17:45:16.769" v="805"/>
          <ac:spMkLst>
            <pc:docMk/>
            <pc:sldMk cId="3344806150" sldId="418"/>
            <ac:spMk id="3" creationId="{584473C0-D345-4441-B674-C6FA2050CC6D}"/>
          </ac:spMkLst>
        </pc:spChg>
        <pc:graphicFrameChg chg="add del mod">
          <ac:chgData name="Giuliani Fabien" userId="f4bf0198-2cd4-481f-b443-f2e36e6cc4f3" providerId="ADAL" clId="{0F859CD1-8B0E-43FC-8706-DB91DF8C754E}" dt="2021-02-25T17:45:11.936" v="804"/>
          <ac:graphicFrameMkLst>
            <pc:docMk/>
            <pc:sldMk cId="3344806150" sldId="418"/>
            <ac:graphicFrameMk id="6" creationId="{7B7C6D8B-087D-434B-87F2-5E9FEBAB196E}"/>
          </ac:graphicFrameMkLst>
        </pc:graphicFrameChg>
        <pc:picChg chg="add mod">
          <ac:chgData name="Giuliani Fabien" userId="f4bf0198-2cd4-481f-b443-f2e36e6cc4f3" providerId="ADAL" clId="{0F859CD1-8B0E-43FC-8706-DB91DF8C754E}" dt="2021-02-25T17:45:44.409" v="809" actId="1076"/>
          <ac:picMkLst>
            <pc:docMk/>
            <pc:sldMk cId="3344806150" sldId="418"/>
            <ac:picMk id="7" creationId="{064EFBE7-4839-42EA-8208-CE0EE7B4DB7A}"/>
          </ac:picMkLst>
        </pc:picChg>
      </pc:sldChg>
      <pc:sldChg chg="addSp delSp modSp new mod ord setBg setClrOvrMap">
        <pc:chgData name="Giuliani Fabien" userId="f4bf0198-2cd4-481f-b443-f2e36e6cc4f3" providerId="ADAL" clId="{0F859CD1-8B0E-43FC-8706-DB91DF8C754E}" dt="2021-02-25T21:17:36.526" v="11229"/>
        <pc:sldMkLst>
          <pc:docMk/>
          <pc:sldMk cId="2131921577" sldId="419"/>
        </pc:sldMkLst>
        <pc:spChg chg="mod">
          <ac:chgData name="Giuliani Fabien" userId="f4bf0198-2cd4-481f-b443-f2e36e6cc4f3" providerId="ADAL" clId="{0F859CD1-8B0E-43FC-8706-DB91DF8C754E}" dt="2021-02-25T17:47:09.042" v="857" actId="1076"/>
          <ac:spMkLst>
            <pc:docMk/>
            <pc:sldMk cId="2131921577" sldId="419"/>
            <ac:spMk id="2" creationId="{B491F441-E612-436C-90BA-F08E4CA6F3ED}"/>
          </ac:spMkLst>
        </pc:spChg>
        <pc:spChg chg="del mod">
          <ac:chgData name="Giuliani Fabien" userId="f4bf0198-2cd4-481f-b443-f2e36e6cc4f3" providerId="ADAL" clId="{0F859CD1-8B0E-43FC-8706-DB91DF8C754E}" dt="2021-02-25T17:46:11.732" v="820" actId="478"/>
          <ac:spMkLst>
            <pc:docMk/>
            <pc:sldMk cId="2131921577" sldId="419"/>
            <ac:spMk id="3" creationId="{C0593540-9D03-4681-9412-20B7776B58BD}"/>
          </ac:spMkLst>
        </pc:spChg>
        <pc:spChg chg="mod">
          <ac:chgData name="Giuliani Fabien" userId="f4bf0198-2cd4-481f-b443-f2e36e6cc4f3" providerId="ADAL" clId="{0F859CD1-8B0E-43FC-8706-DB91DF8C754E}" dt="2021-02-25T17:46:37.935" v="848" actId="26606"/>
          <ac:spMkLst>
            <pc:docMk/>
            <pc:sldMk cId="2131921577" sldId="419"/>
            <ac:spMk id="4" creationId="{A21DB384-DAB4-4A6E-BA52-BDA3D31C3A28}"/>
          </ac:spMkLst>
        </pc:spChg>
        <pc:spChg chg="mod">
          <ac:chgData name="Giuliani Fabien" userId="f4bf0198-2cd4-481f-b443-f2e36e6cc4f3" providerId="ADAL" clId="{0F859CD1-8B0E-43FC-8706-DB91DF8C754E}" dt="2021-02-25T17:46:37.935" v="848" actId="26606"/>
          <ac:spMkLst>
            <pc:docMk/>
            <pc:sldMk cId="2131921577" sldId="419"/>
            <ac:spMk id="5" creationId="{50C53D17-C870-414F-950A-5A39F3E0444E}"/>
          </ac:spMkLst>
        </pc:spChg>
        <pc:spChg chg="add del">
          <ac:chgData name="Giuliani Fabien" userId="f4bf0198-2cd4-481f-b443-f2e36e6cc4f3" providerId="ADAL" clId="{0F859CD1-8B0E-43FC-8706-DB91DF8C754E}" dt="2021-02-25T17:46:37.935" v="848" actId="26606"/>
          <ac:spMkLst>
            <pc:docMk/>
            <pc:sldMk cId="2131921577" sldId="419"/>
            <ac:spMk id="12" creationId="{BC512124-0D13-4ED9-80B7-52AE15B6B41F}"/>
          </ac:spMkLst>
        </pc:spChg>
        <pc:spChg chg="add del">
          <ac:chgData name="Giuliani Fabien" userId="f4bf0198-2cd4-481f-b443-f2e36e6cc4f3" providerId="ADAL" clId="{0F859CD1-8B0E-43FC-8706-DB91DF8C754E}" dt="2021-02-25T17:46:36.222" v="845" actId="26606"/>
          <ac:spMkLst>
            <pc:docMk/>
            <pc:sldMk cId="2131921577" sldId="419"/>
            <ac:spMk id="17" creationId="{D589E016-1EE1-484C-8423-012B4B78067D}"/>
          </ac:spMkLst>
        </pc:spChg>
        <pc:spChg chg="add del">
          <ac:chgData name="Giuliani Fabien" userId="f4bf0198-2cd4-481f-b443-f2e36e6cc4f3" providerId="ADAL" clId="{0F859CD1-8B0E-43FC-8706-DB91DF8C754E}" dt="2021-02-25T17:46:36.222" v="845" actId="26606"/>
          <ac:spMkLst>
            <pc:docMk/>
            <pc:sldMk cId="2131921577" sldId="419"/>
            <ac:spMk id="19" creationId="{46100866-3689-418C-84D9-07C7E2435C86}"/>
          </ac:spMkLst>
        </pc:spChg>
        <pc:spChg chg="add del">
          <ac:chgData name="Giuliani Fabien" userId="f4bf0198-2cd4-481f-b443-f2e36e6cc4f3" providerId="ADAL" clId="{0F859CD1-8B0E-43FC-8706-DB91DF8C754E}" dt="2021-02-25T17:46:37.851" v="847" actId="26606"/>
          <ac:spMkLst>
            <pc:docMk/>
            <pc:sldMk cId="2131921577" sldId="419"/>
            <ac:spMk id="21" creationId="{2BF879CD-ED15-450F-B829-699C694D2EBC}"/>
          </ac:spMkLst>
        </pc:spChg>
        <pc:spChg chg="add del">
          <ac:chgData name="Giuliani Fabien" userId="f4bf0198-2cd4-481f-b443-f2e36e6cc4f3" providerId="ADAL" clId="{0F859CD1-8B0E-43FC-8706-DB91DF8C754E}" dt="2021-02-25T17:46:37.851" v="847" actId="26606"/>
          <ac:spMkLst>
            <pc:docMk/>
            <pc:sldMk cId="2131921577" sldId="419"/>
            <ac:spMk id="22" creationId="{9FDD9264-A478-4B82-A891-2BEA8BF9F68A}"/>
          </ac:spMkLst>
        </pc:spChg>
        <pc:spChg chg="add del">
          <ac:chgData name="Giuliani Fabien" userId="f4bf0198-2cd4-481f-b443-f2e36e6cc4f3" providerId="ADAL" clId="{0F859CD1-8B0E-43FC-8706-DB91DF8C754E}" dt="2021-02-25T17:46:37.851" v="847" actId="26606"/>
          <ac:spMkLst>
            <pc:docMk/>
            <pc:sldMk cId="2131921577" sldId="419"/>
            <ac:spMk id="23" creationId="{C4D755E9-CEF5-43A7-A514-4664F25F398C}"/>
          </ac:spMkLst>
        </pc:spChg>
        <pc:spChg chg="add">
          <ac:chgData name="Giuliani Fabien" userId="f4bf0198-2cd4-481f-b443-f2e36e6cc4f3" providerId="ADAL" clId="{0F859CD1-8B0E-43FC-8706-DB91DF8C754E}" dt="2021-02-25T17:46:37.935" v="848" actId="26606"/>
          <ac:spMkLst>
            <pc:docMk/>
            <pc:sldMk cId="2131921577" sldId="419"/>
            <ac:spMk id="25" creationId="{D589E016-1EE1-484C-8423-012B4B78067D}"/>
          </ac:spMkLst>
        </pc:spChg>
        <pc:spChg chg="add">
          <ac:chgData name="Giuliani Fabien" userId="f4bf0198-2cd4-481f-b443-f2e36e6cc4f3" providerId="ADAL" clId="{0F859CD1-8B0E-43FC-8706-DB91DF8C754E}" dt="2021-02-25T17:46:37.935" v="848" actId="26606"/>
          <ac:spMkLst>
            <pc:docMk/>
            <pc:sldMk cId="2131921577" sldId="419"/>
            <ac:spMk id="26" creationId="{46100866-3689-418C-84D9-07C7E2435C86}"/>
          </ac:spMkLst>
        </pc:spChg>
        <pc:picChg chg="add del">
          <ac:chgData name="Giuliani Fabien" userId="f4bf0198-2cd4-481f-b443-f2e36e6cc4f3" providerId="ADAL" clId="{0F859CD1-8B0E-43FC-8706-DB91DF8C754E}" dt="2021-02-25T17:45:49.418" v="810" actId="478"/>
          <ac:picMkLst>
            <pc:docMk/>
            <pc:sldMk cId="2131921577" sldId="419"/>
            <ac:picMk id="6" creationId="{1C59746A-7FCC-4677-93C1-B028B3A4FF35}"/>
          </ac:picMkLst>
        </pc:picChg>
        <pc:picChg chg="add del mod ord">
          <ac:chgData name="Giuliani Fabien" userId="f4bf0198-2cd4-481f-b443-f2e36e6cc4f3" providerId="ADAL" clId="{0F859CD1-8B0E-43FC-8706-DB91DF8C754E}" dt="2021-02-25T17:47:03.496" v="854" actId="1076"/>
          <ac:picMkLst>
            <pc:docMk/>
            <pc:sldMk cId="2131921577" sldId="419"/>
            <ac:picMk id="7" creationId="{B427844A-A6C1-4E03-A7EB-663481EFAB83}"/>
          </ac:picMkLst>
        </pc:picChg>
      </pc:sldChg>
      <pc:sldChg chg="addSp delSp modSp new mod setBg">
        <pc:chgData name="Giuliani Fabien" userId="f4bf0198-2cd4-481f-b443-f2e36e6cc4f3" providerId="ADAL" clId="{0F859CD1-8B0E-43FC-8706-DB91DF8C754E}" dt="2021-03-01T10:39:31.866" v="17041" actId="5793"/>
        <pc:sldMkLst>
          <pc:docMk/>
          <pc:sldMk cId="3047620013" sldId="420"/>
        </pc:sldMkLst>
        <pc:spChg chg="mod">
          <ac:chgData name="Giuliani Fabien" userId="f4bf0198-2cd4-481f-b443-f2e36e6cc4f3" providerId="ADAL" clId="{0F859CD1-8B0E-43FC-8706-DB91DF8C754E}" dt="2021-02-28T11:15:35.486" v="14837" actId="26606"/>
          <ac:spMkLst>
            <pc:docMk/>
            <pc:sldMk cId="3047620013" sldId="420"/>
            <ac:spMk id="2" creationId="{647D94CD-D611-46FE-BD63-D3BDB3BFBCAF}"/>
          </ac:spMkLst>
        </pc:spChg>
        <pc:spChg chg="mod">
          <ac:chgData name="Giuliani Fabien" userId="f4bf0198-2cd4-481f-b443-f2e36e6cc4f3" providerId="ADAL" clId="{0F859CD1-8B0E-43FC-8706-DB91DF8C754E}" dt="2021-03-01T10:39:31.866" v="17041" actId="5793"/>
          <ac:spMkLst>
            <pc:docMk/>
            <pc:sldMk cId="3047620013" sldId="420"/>
            <ac:spMk id="3" creationId="{30B3FA4C-C9C0-4C2D-875F-882788F98B6C}"/>
          </ac:spMkLst>
        </pc:spChg>
        <pc:spChg chg="mod">
          <ac:chgData name="Giuliani Fabien" userId="f4bf0198-2cd4-481f-b443-f2e36e6cc4f3" providerId="ADAL" clId="{0F859CD1-8B0E-43FC-8706-DB91DF8C754E}" dt="2021-02-28T11:15:35.486" v="14837" actId="26606"/>
          <ac:spMkLst>
            <pc:docMk/>
            <pc:sldMk cId="3047620013" sldId="420"/>
            <ac:spMk id="4" creationId="{098E1A6D-0D71-4756-A83A-97DE2B24DA0E}"/>
          </ac:spMkLst>
        </pc:spChg>
        <pc:spChg chg="mod">
          <ac:chgData name="Giuliani Fabien" userId="f4bf0198-2cd4-481f-b443-f2e36e6cc4f3" providerId="ADAL" clId="{0F859CD1-8B0E-43FC-8706-DB91DF8C754E}" dt="2021-02-28T11:15:35.486" v="14837" actId="26606"/>
          <ac:spMkLst>
            <pc:docMk/>
            <pc:sldMk cId="3047620013" sldId="420"/>
            <ac:spMk id="5" creationId="{142D6BCB-66A4-4361-A36B-A1A2AD79A3A4}"/>
          </ac:spMkLst>
        </pc:spChg>
        <pc:spChg chg="add">
          <ac:chgData name="Giuliani Fabien" userId="f4bf0198-2cd4-481f-b443-f2e36e6cc4f3" providerId="ADAL" clId="{0F859CD1-8B0E-43FC-8706-DB91DF8C754E}" dt="2021-02-28T11:15:35.486" v="14837" actId="26606"/>
          <ac:spMkLst>
            <pc:docMk/>
            <pc:sldMk cId="3047620013" sldId="420"/>
            <ac:spMk id="12" creationId="{886D4068-D045-48B0-9A00-198F2FE4B57C}"/>
          </ac:spMkLst>
        </pc:spChg>
        <pc:spChg chg="add">
          <ac:chgData name="Giuliani Fabien" userId="f4bf0198-2cd4-481f-b443-f2e36e6cc4f3" providerId="ADAL" clId="{0F859CD1-8B0E-43FC-8706-DB91DF8C754E}" dt="2021-02-28T11:15:35.486" v="14837" actId="26606"/>
          <ac:spMkLst>
            <pc:docMk/>
            <pc:sldMk cId="3047620013" sldId="420"/>
            <ac:spMk id="14" creationId="{12664C4B-AAE2-4AA0-8918-134E8086F37E}"/>
          </ac:spMkLst>
        </pc:spChg>
        <pc:spChg chg="add">
          <ac:chgData name="Giuliani Fabien" userId="f4bf0198-2cd4-481f-b443-f2e36e6cc4f3" providerId="ADAL" clId="{0F859CD1-8B0E-43FC-8706-DB91DF8C754E}" dt="2021-02-28T11:15:35.486" v="14837" actId="26606"/>
          <ac:spMkLst>
            <pc:docMk/>
            <pc:sldMk cId="3047620013" sldId="420"/>
            <ac:spMk id="16" creationId="{616F9FD8-4CFE-4C77-8F29-5D801C57E2AB}"/>
          </ac:spMkLst>
        </pc:spChg>
        <pc:picChg chg="add del mod">
          <ac:chgData name="Giuliani Fabien" userId="f4bf0198-2cd4-481f-b443-f2e36e6cc4f3" providerId="ADAL" clId="{0F859CD1-8B0E-43FC-8706-DB91DF8C754E}" dt="2021-02-28T11:15:32.009" v="14835" actId="478"/>
          <ac:picMkLst>
            <pc:docMk/>
            <pc:sldMk cId="3047620013" sldId="420"/>
            <ac:picMk id="6" creationId="{2A9A5CC4-73BC-42FE-B9F6-18E1246F850D}"/>
          </ac:picMkLst>
        </pc:picChg>
        <pc:picChg chg="add mod ord">
          <ac:chgData name="Giuliani Fabien" userId="f4bf0198-2cd4-481f-b443-f2e36e6cc4f3" providerId="ADAL" clId="{0F859CD1-8B0E-43FC-8706-DB91DF8C754E}" dt="2021-02-28T11:15:39.196" v="14839" actId="962"/>
          <ac:picMkLst>
            <pc:docMk/>
            <pc:sldMk cId="3047620013" sldId="420"/>
            <ac:picMk id="7" creationId="{A5D494C6-2EBE-4737-BF5B-B10C4AB8C460}"/>
          </ac:picMkLst>
        </pc:picChg>
        <pc:picChg chg="add mod">
          <ac:chgData name="Giuliani Fabien" userId="f4bf0198-2cd4-481f-b443-f2e36e6cc4f3" providerId="ADAL" clId="{0F859CD1-8B0E-43FC-8706-DB91DF8C754E}" dt="2021-02-28T11:33:32.563" v="14860"/>
          <ac:picMkLst>
            <pc:docMk/>
            <pc:sldMk cId="3047620013" sldId="420"/>
            <ac:picMk id="11" creationId="{B0DD64C0-6988-44F6-AB4F-E5BDFB3B5949}"/>
          </ac:picMkLst>
        </pc:picChg>
      </pc:sldChg>
      <pc:sldChg chg="addSp delSp modSp add mod ord setBg">
        <pc:chgData name="Giuliani Fabien" userId="f4bf0198-2cd4-481f-b443-f2e36e6cc4f3" providerId="ADAL" clId="{0F859CD1-8B0E-43FC-8706-DB91DF8C754E}" dt="2021-02-28T11:33:28.164" v="14858"/>
        <pc:sldMkLst>
          <pc:docMk/>
          <pc:sldMk cId="2659967978" sldId="421"/>
        </pc:sldMkLst>
        <pc:spChg chg="mod">
          <ac:chgData name="Giuliani Fabien" userId="f4bf0198-2cd4-481f-b443-f2e36e6cc4f3" providerId="ADAL" clId="{0F859CD1-8B0E-43FC-8706-DB91DF8C754E}" dt="2021-02-28T11:14:54.526" v="14831" actId="26606"/>
          <ac:spMkLst>
            <pc:docMk/>
            <pc:sldMk cId="2659967978" sldId="421"/>
            <ac:spMk id="2" creationId="{647D94CD-D611-46FE-BD63-D3BDB3BFBCAF}"/>
          </ac:spMkLst>
        </pc:spChg>
        <pc:spChg chg="mod">
          <ac:chgData name="Giuliani Fabien" userId="f4bf0198-2cd4-481f-b443-f2e36e6cc4f3" providerId="ADAL" clId="{0F859CD1-8B0E-43FC-8706-DB91DF8C754E}" dt="2021-02-28T11:14:54.526" v="14831" actId="26606"/>
          <ac:spMkLst>
            <pc:docMk/>
            <pc:sldMk cId="2659967978" sldId="421"/>
            <ac:spMk id="3" creationId="{30B3FA4C-C9C0-4C2D-875F-882788F98B6C}"/>
          </ac:spMkLst>
        </pc:spChg>
        <pc:spChg chg="mod">
          <ac:chgData name="Giuliani Fabien" userId="f4bf0198-2cd4-481f-b443-f2e36e6cc4f3" providerId="ADAL" clId="{0F859CD1-8B0E-43FC-8706-DB91DF8C754E}" dt="2021-02-28T11:14:54.526" v="14831" actId="26606"/>
          <ac:spMkLst>
            <pc:docMk/>
            <pc:sldMk cId="2659967978" sldId="421"/>
            <ac:spMk id="4" creationId="{098E1A6D-0D71-4756-A83A-97DE2B24DA0E}"/>
          </ac:spMkLst>
        </pc:spChg>
        <pc:spChg chg="mod">
          <ac:chgData name="Giuliani Fabien" userId="f4bf0198-2cd4-481f-b443-f2e36e6cc4f3" providerId="ADAL" clId="{0F859CD1-8B0E-43FC-8706-DB91DF8C754E}" dt="2021-02-28T11:14:54.526" v="14831" actId="26606"/>
          <ac:spMkLst>
            <pc:docMk/>
            <pc:sldMk cId="2659967978" sldId="421"/>
            <ac:spMk id="5" creationId="{142D6BCB-66A4-4361-A36B-A1A2AD79A3A4}"/>
          </ac:spMkLst>
        </pc:spChg>
        <pc:spChg chg="add">
          <ac:chgData name="Giuliani Fabien" userId="f4bf0198-2cd4-481f-b443-f2e36e6cc4f3" providerId="ADAL" clId="{0F859CD1-8B0E-43FC-8706-DB91DF8C754E}" dt="2021-02-28T11:14:54.526" v="14831" actId="26606"/>
          <ac:spMkLst>
            <pc:docMk/>
            <pc:sldMk cId="2659967978" sldId="421"/>
            <ac:spMk id="12" creationId="{886D4068-D045-48B0-9A00-198F2FE4B57C}"/>
          </ac:spMkLst>
        </pc:spChg>
        <pc:spChg chg="add">
          <ac:chgData name="Giuliani Fabien" userId="f4bf0198-2cd4-481f-b443-f2e36e6cc4f3" providerId="ADAL" clId="{0F859CD1-8B0E-43FC-8706-DB91DF8C754E}" dt="2021-02-28T11:14:54.526" v="14831" actId="26606"/>
          <ac:spMkLst>
            <pc:docMk/>
            <pc:sldMk cId="2659967978" sldId="421"/>
            <ac:spMk id="14" creationId="{12664C4B-AAE2-4AA0-8918-134E8086F37E}"/>
          </ac:spMkLst>
        </pc:spChg>
        <pc:spChg chg="add">
          <ac:chgData name="Giuliani Fabien" userId="f4bf0198-2cd4-481f-b443-f2e36e6cc4f3" providerId="ADAL" clId="{0F859CD1-8B0E-43FC-8706-DB91DF8C754E}" dt="2021-02-28T11:14:54.526" v="14831" actId="26606"/>
          <ac:spMkLst>
            <pc:docMk/>
            <pc:sldMk cId="2659967978" sldId="421"/>
            <ac:spMk id="16" creationId="{616F9FD8-4CFE-4C77-8F29-5D801C57E2AB}"/>
          </ac:spMkLst>
        </pc:spChg>
        <pc:picChg chg="del">
          <ac:chgData name="Giuliani Fabien" userId="f4bf0198-2cd4-481f-b443-f2e36e6cc4f3" providerId="ADAL" clId="{0F859CD1-8B0E-43FC-8706-DB91DF8C754E}" dt="2021-02-28T11:14:47.056" v="14829" actId="478"/>
          <ac:picMkLst>
            <pc:docMk/>
            <pc:sldMk cId="2659967978" sldId="421"/>
            <ac:picMk id="6" creationId="{2A9A5CC4-73BC-42FE-B9F6-18E1246F850D}"/>
          </ac:picMkLst>
        </pc:picChg>
        <pc:picChg chg="add mod ord">
          <ac:chgData name="Giuliani Fabien" userId="f4bf0198-2cd4-481f-b443-f2e36e6cc4f3" providerId="ADAL" clId="{0F859CD1-8B0E-43FC-8706-DB91DF8C754E}" dt="2021-02-28T11:14:54.526" v="14831" actId="26606"/>
          <ac:picMkLst>
            <pc:docMk/>
            <pc:sldMk cId="2659967978" sldId="421"/>
            <ac:picMk id="7" creationId="{29CD95FF-90FF-407E-91E6-7A954BC2278A}"/>
          </ac:picMkLst>
        </pc:picChg>
        <pc:picChg chg="add mod">
          <ac:chgData name="Giuliani Fabien" userId="f4bf0198-2cd4-481f-b443-f2e36e6cc4f3" providerId="ADAL" clId="{0F859CD1-8B0E-43FC-8706-DB91DF8C754E}" dt="2021-02-28T11:33:28.164" v="14858"/>
          <ac:picMkLst>
            <pc:docMk/>
            <pc:sldMk cId="2659967978" sldId="421"/>
            <ac:picMk id="11" creationId="{60CB46B2-4FB9-4D2D-9F1E-592E8625D43A}"/>
          </ac:picMkLst>
        </pc:picChg>
      </pc:sldChg>
      <pc:sldChg chg="addSp delSp modSp add mod setBg">
        <pc:chgData name="Giuliani Fabien" userId="f4bf0198-2cd4-481f-b443-f2e36e6cc4f3" providerId="ADAL" clId="{0F859CD1-8B0E-43FC-8706-DB91DF8C754E}" dt="2021-02-28T11:33:30.549" v="14859"/>
        <pc:sldMkLst>
          <pc:docMk/>
          <pc:sldMk cId="1727866925" sldId="422"/>
        </pc:sldMkLst>
        <pc:spChg chg="mod">
          <ac:chgData name="Giuliani Fabien" userId="f4bf0198-2cd4-481f-b443-f2e36e6cc4f3" providerId="ADAL" clId="{0F859CD1-8B0E-43FC-8706-DB91DF8C754E}" dt="2021-02-28T11:15:07.974" v="14834" actId="26606"/>
          <ac:spMkLst>
            <pc:docMk/>
            <pc:sldMk cId="1727866925" sldId="422"/>
            <ac:spMk id="2" creationId="{647D94CD-D611-46FE-BD63-D3BDB3BFBCAF}"/>
          </ac:spMkLst>
        </pc:spChg>
        <pc:spChg chg="mod">
          <ac:chgData name="Giuliani Fabien" userId="f4bf0198-2cd4-481f-b443-f2e36e6cc4f3" providerId="ADAL" clId="{0F859CD1-8B0E-43FC-8706-DB91DF8C754E}" dt="2021-02-28T11:15:07.974" v="14834" actId="26606"/>
          <ac:spMkLst>
            <pc:docMk/>
            <pc:sldMk cId="1727866925" sldId="422"/>
            <ac:spMk id="3" creationId="{30B3FA4C-C9C0-4C2D-875F-882788F98B6C}"/>
          </ac:spMkLst>
        </pc:spChg>
        <pc:spChg chg="mod">
          <ac:chgData name="Giuliani Fabien" userId="f4bf0198-2cd4-481f-b443-f2e36e6cc4f3" providerId="ADAL" clId="{0F859CD1-8B0E-43FC-8706-DB91DF8C754E}" dt="2021-02-28T11:15:07.974" v="14834" actId="26606"/>
          <ac:spMkLst>
            <pc:docMk/>
            <pc:sldMk cId="1727866925" sldId="422"/>
            <ac:spMk id="4" creationId="{098E1A6D-0D71-4756-A83A-97DE2B24DA0E}"/>
          </ac:spMkLst>
        </pc:spChg>
        <pc:spChg chg="mod">
          <ac:chgData name="Giuliani Fabien" userId="f4bf0198-2cd4-481f-b443-f2e36e6cc4f3" providerId="ADAL" clId="{0F859CD1-8B0E-43FC-8706-DB91DF8C754E}" dt="2021-02-28T11:15:07.974" v="14834" actId="26606"/>
          <ac:spMkLst>
            <pc:docMk/>
            <pc:sldMk cId="1727866925" sldId="422"/>
            <ac:spMk id="5" creationId="{142D6BCB-66A4-4361-A36B-A1A2AD79A3A4}"/>
          </ac:spMkLst>
        </pc:spChg>
        <pc:spChg chg="add">
          <ac:chgData name="Giuliani Fabien" userId="f4bf0198-2cd4-481f-b443-f2e36e6cc4f3" providerId="ADAL" clId="{0F859CD1-8B0E-43FC-8706-DB91DF8C754E}" dt="2021-02-28T11:15:07.974" v="14834" actId="26606"/>
          <ac:spMkLst>
            <pc:docMk/>
            <pc:sldMk cId="1727866925" sldId="422"/>
            <ac:spMk id="12" creationId="{886D4068-D045-48B0-9A00-198F2FE4B57C}"/>
          </ac:spMkLst>
        </pc:spChg>
        <pc:spChg chg="add">
          <ac:chgData name="Giuliani Fabien" userId="f4bf0198-2cd4-481f-b443-f2e36e6cc4f3" providerId="ADAL" clId="{0F859CD1-8B0E-43FC-8706-DB91DF8C754E}" dt="2021-02-28T11:15:07.974" v="14834" actId="26606"/>
          <ac:spMkLst>
            <pc:docMk/>
            <pc:sldMk cId="1727866925" sldId="422"/>
            <ac:spMk id="14" creationId="{12664C4B-AAE2-4AA0-8918-134E8086F37E}"/>
          </ac:spMkLst>
        </pc:spChg>
        <pc:spChg chg="add">
          <ac:chgData name="Giuliani Fabien" userId="f4bf0198-2cd4-481f-b443-f2e36e6cc4f3" providerId="ADAL" clId="{0F859CD1-8B0E-43FC-8706-DB91DF8C754E}" dt="2021-02-28T11:15:07.974" v="14834" actId="26606"/>
          <ac:spMkLst>
            <pc:docMk/>
            <pc:sldMk cId="1727866925" sldId="422"/>
            <ac:spMk id="16" creationId="{616F9FD8-4CFE-4C77-8F29-5D801C57E2AB}"/>
          </ac:spMkLst>
        </pc:spChg>
        <pc:picChg chg="del">
          <ac:chgData name="Giuliani Fabien" userId="f4bf0198-2cd4-481f-b443-f2e36e6cc4f3" providerId="ADAL" clId="{0F859CD1-8B0E-43FC-8706-DB91DF8C754E}" dt="2021-02-28T11:15:02.026" v="14832" actId="478"/>
          <ac:picMkLst>
            <pc:docMk/>
            <pc:sldMk cId="1727866925" sldId="422"/>
            <ac:picMk id="6" creationId="{2A9A5CC4-73BC-42FE-B9F6-18E1246F850D}"/>
          </ac:picMkLst>
        </pc:picChg>
        <pc:picChg chg="add mod ord">
          <ac:chgData name="Giuliani Fabien" userId="f4bf0198-2cd4-481f-b443-f2e36e6cc4f3" providerId="ADAL" clId="{0F859CD1-8B0E-43FC-8706-DB91DF8C754E}" dt="2021-02-28T11:15:07.974" v="14834" actId="26606"/>
          <ac:picMkLst>
            <pc:docMk/>
            <pc:sldMk cId="1727866925" sldId="422"/>
            <ac:picMk id="7" creationId="{4B1AEDC3-E995-4DAC-8FD9-C5DEF9DE6583}"/>
          </ac:picMkLst>
        </pc:picChg>
        <pc:picChg chg="add mod">
          <ac:chgData name="Giuliani Fabien" userId="f4bf0198-2cd4-481f-b443-f2e36e6cc4f3" providerId="ADAL" clId="{0F859CD1-8B0E-43FC-8706-DB91DF8C754E}" dt="2021-02-28T11:33:30.549" v="14859"/>
          <ac:picMkLst>
            <pc:docMk/>
            <pc:sldMk cId="1727866925" sldId="422"/>
            <ac:picMk id="11" creationId="{E53A1107-6DD9-40EE-86F8-5C0E7C7382F5}"/>
          </ac:picMkLst>
        </pc:picChg>
      </pc:sldChg>
      <pc:sldChg chg="addSp delSp modSp add mod setBg">
        <pc:chgData name="Giuliani Fabien" userId="f4bf0198-2cd4-481f-b443-f2e36e6cc4f3" providerId="ADAL" clId="{0F859CD1-8B0E-43FC-8706-DB91DF8C754E}" dt="2021-03-01T08:54:57.352" v="16633" actId="20577"/>
        <pc:sldMkLst>
          <pc:docMk/>
          <pc:sldMk cId="1853495163" sldId="423"/>
        </pc:sldMkLst>
        <pc:spChg chg="mod">
          <ac:chgData name="Giuliani Fabien" userId="f4bf0198-2cd4-481f-b443-f2e36e6cc4f3" providerId="ADAL" clId="{0F859CD1-8B0E-43FC-8706-DB91DF8C754E}" dt="2021-02-28T11:15:52" v="14842" actId="26606"/>
          <ac:spMkLst>
            <pc:docMk/>
            <pc:sldMk cId="1853495163" sldId="423"/>
            <ac:spMk id="2" creationId="{647D94CD-D611-46FE-BD63-D3BDB3BFBCAF}"/>
          </ac:spMkLst>
        </pc:spChg>
        <pc:spChg chg="mod">
          <ac:chgData name="Giuliani Fabien" userId="f4bf0198-2cd4-481f-b443-f2e36e6cc4f3" providerId="ADAL" clId="{0F859CD1-8B0E-43FC-8706-DB91DF8C754E}" dt="2021-03-01T08:54:57.352" v="16633" actId="20577"/>
          <ac:spMkLst>
            <pc:docMk/>
            <pc:sldMk cId="1853495163" sldId="423"/>
            <ac:spMk id="3" creationId="{30B3FA4C-C9C0-4C2D-875F-882788F98B6C}"/>
          </ac:spMkLst>
        </pc:spChg>
        <pc:spChg chg="mod">
          <ac:chgData name="Giuliani Fabien" userId="f4bf0198-2cd4-481f-b443-f2e36e6cc4f3" providerId="ADAL" clId="{0F859CD1-8B0E-43FC-8706-DB91DF8C754E}" dt="2021-02-28T11:15:52" v="14842" actId="26606"/>
          <ac:spMkLst>
            <pc:docMk/>
            <pc:sldMk cId="1853495163" sldId="423"/>
            <ac:spMk id="4" creationId="{098E1A6D-0D71-4756-A83A-97DE2B24DA0E}"/>
          </ac:spMkLst>
        </pc:spChg>
        <pc:spChg chg="mod">
          <ac:chgData name="Giuliani Fabien" userId="f4bf0198-2cd4-481f-b443-f2e36e6cc4f3" providerId="ADAL" clId="{0F859CD1-8B0E-43FC-8706-DB91DF8C754E}" dt="2021-02-28T11:15:52" v="14842" actId="26606"/>
          <ac:spMkLst>
            <pc:docMk/>
            <pc:sldMk cId="1853495163" sldId="423"/>
            <ac:spMk id="5" creationId="{142D6BCB-66A4-4361-A36B-A1A2AD79A3A4}"/>
          </ac:spMkLst>
        </pc:spChg>
        <pc:spChg chg="add">
          <ac:chgData name="Giuliani Fabien" userId="f4bf0198-2cd4-481f-b443-f2e36e6cc4f3" providerId="ADAL" clId="{0F859CD1-8B0E-43FC-8706-DB91DF8C754E}" dt="2021-02-28T11:15:52" v="14842" actId="26606"/>
          <ac:spMkLst>
            <pc:docMk/>
            <pc:sldMk cId="1853495163" sldId="423"/>
            <ac:spMk id="12" creationId="{886D4068-D045-48B0-9A00-198F2FE4B57C}"/>
          </ac:spMkLst>
        </pc:spChg>
        <pc:spChg chg="add">
          <ac:chgData name="Giuliani Fabien" userId="f4bf0198-2cd4-481f-b443-f2e36e6cc4f3" providerId="ADAL" clId="{0F859CD1-8B0E-43FC-8706-DB91DF8C754E}" dt="2021-02-28T11:15:52" v="14842" actId="26606"/>
          <ac:spMkLst>
            <pc:docMk/>
            <pc:sldMk cId="1853495163" sldId="423"/>
            <ac:spMk id="14" creationId="{12664C4B-AAE2-4AA0-8918-134E8086F37E}"/>
          </ac:spMkLst>
        </pc:spChg>
        <pc:spChg chg="add">
          <ac:chgData name="Giuliani Fabien" userId="f4bf0198-2cd4-481f-b443-f2e36e6cc4f3" providerId="ADAL" clId="{0F859CD1-8B0E-43FC-8706-DB91DF8C754E}" dt="2021-02-28T11:15:52" v="14842" actId="26606"/>
          <ac:spMkLst>
            <pc:docMk/>
            <pc:sldMk cId="1853495163" sldId="423"/>
            <ac:spMk id="16" creationId="{616F9FD8-4CFE-4C77-8F29-5D801C57E2AB}"/>
          </ac:spMkLst>
        </pc:spChg>
        <pc:picChg chg="del">
          <ac:chgData name="Giuliani Fabien" userId="f4bf0198-2cd4-481f-b443-f2e36e6cc4f3" providerId="ADAL" clId="{0F859CD1-8B0E-43FC-8706-DB91DF8C754E}" dt="2021-02-28T11:15:46.108" v="14840" actId="478"/>
          <ac:picMkLst>
            <pc:docMk/>
            <pc:sldMk cId="1853495163" sldId="423"/>
            <ac:picMk id="6" creationId="{2A9A5CC4-73BC-42FE-B9F6-18E1246F850D}"/>
          </ac:picMkLst>
        </pc:picChg>
        <pc:picChg chg="add mod ord">
          <ac:chgData name="Giuliani Fabien" userId="f4bf0198-2cd4-481f-b443-f2e36e6cc4f3" providerId="ADAL" clId="{0F859CD1-8B0E-43FC-8706-DB91DF8C754E}" dt="2021-02-28T11:16:01.577" v="14844" actId="962"/>
          <ac:picMkLst>
            <pc:docMk/>
            <pc:sldMk cId="1853495163" sldId="423"/>
            <ac:picMk id="7" creationId="{662B5170-1348-45E1-8C09-CBE2316D9A5D}"/>
          </ac:picMkLst>
        </pc:picChg>
        <pc:picChg chg="add mod">
          <ac:chgData name="Giuliani Fabien" userId="f4bf0198-2cd4-481f-b443-f2e36e6cc4f3" providerId="ADAL" clId="{0F859CD1-8B0E-43FC-8706-DB91DF8C754E}" dt="2021-02-28T11:33:35.205" v="14861"/>
          <ac:picMkLst>
            <pc:docMk/>
            <pc:sldMk cId="1853495163" sldId="423"/>
            <ac:picMk id="11" creationId="{E9F1C7E7-535F-456F-8245-656D51C62076}"/>
          </ac:picMkLst>
        </pc:picChg>
      </pc:sldChg>
      <pc:sldChg chg="addSp delSp modSp add mod setBg">
        <pc:chgData name="Giuliani Fabien" userId="f4bf0198-2cd4-481f-b443-f2e36e6cc4f3" providerId="ADAL" clId="{0F859CD1-8B0E-43FC-8706-DB91DF8C754E}" dt="2021-03-01T08:56:02.115" v="16809" actId="20577"/>
        <pc:sldMkLst>
          <pc:docMk/>
          <pc:sldMk cId="269114516" sldId="424"/>
        </pc:sldMkLst>
        <pc:spChg chg="mod">
          <ac:chgData name="Giuliani Fabien" userId="f4bf0198-2cd4-481f-b443-f2e36e6cc4f3" providerId="ADAL" clId="{0F859CD1-8B0E-43FC-8706-DB91DF8C754E}" dt="2021-02-28T11:16:09.685" v="14847" actId="26606"/>
          <ac:spMkLst>
            <pc:docMk/>
            <pc:sldMk cId="269114516" sldId="424"/>
            <ac:spMk id="2" creationId="{647D94CD-D611-46FE-BD63-D3BDB3BFBCAF}"/>
          </ac:spMkLst>
        </pc:spChg>
        <pc:spChg chg="mod">
          <ac:chgData name="Giuliani Fabien" userId="f4bf0198-2cd4-481f-b443-f2e36e6cc4f3" providerId="ADAL" clId="{0F859CD1-8B0E-43FC-8706-DB91DF8C754E}" dt="2021-03-01T08:56:02.115" v="16809" actId="20577"/>
          <ac:spMkLst>
            <pc:docMk/>
            <pc:sldMk cId="269114516" sldId="424"/>
            <ac:spMk id="3" creationId="{30B3FA4C-C9C0-4C2D-875F-882788F98B6C}"/>
          </ac:spMkLst>
        </pc:spChg>
        <pc:spChg chg="mod">
          <ac:chgData name="Giuliani Fabien" userId="f4bf0198-2cd4-481f-b443-f2e36e6cc4f3" providerId="ADAL" clId="{0F859CD1-8B0E-43FC-8706-DB91DF8C754E}" dt="2021-02-28T11:16:09.685" v="14847" actId="26606"/>
          <ac:spMkLst>
            <pc:docMk/>
            <pc:sldMk cId="269114516" sldId="424"/>
            <ac:spMk id="4" creationId="{098E1A6D-0D71-4756-A83A-97DE2B24DA0E}"/>
          </ac:spMkLst>
        </pc:spChg>
        <pc:spChg chg="mod">
          <ac:chgData name="Giuliani Fabien" userId="f4bf0198-2cd4-481f-b443-f2e36e6cc4f3" providerId="ADAL" clId="{0F859CD1-8B0E-43FC-8706-DB91DF8C754E}" dt="2021-02-28T11:16:09.685" v="14847" actId="26606"/>
          <ac:spMkLst>
            <pc:docMk/>
            <pc:sldMk cId="269114516" sldId="424"/>
            <ac:spMk id="5" creationId="{142D6BCB-66A4-4361-A36B-A1A2AD79A3A4}"/>
          </ac:spMkLst>
        </pc:spChg>
        <pc:spChg chg="add">
          <ac:chgData name="Giuliani Fabien" userId="f4bf0198-2cd4-481f-b443-f2e36e6cc4f3" providerId="ADAL" clId="{0F859CD1-8B0E-43FC-8706-DB91DF8C754E}" dt="2021-02-28T11:16:09.685" v="14847" actId="26606"/>
          <ac:spMkLst>
            <pc:docMk/>
            <pc:sldMk cId="269114516" sldId="424"/>
            <ac:spMk id="12" creationId="{886D4068-D045-48B0-9A00-198F2FE4B57C}"/>
          </ac:spMkLst>
        </pc:spChg>
        <pc:spChg chg="add">
          <ac:chgData name="Giuliani Fabien" userId="f4bf0198-2cd4-481f-b443-f2e36e6cc4f3" providerId="ADAL" clId="{0F859CD1-8B0E-43FC-8706-DB91DF8C754E}" dt="2021-02-28T11:16:09.685" v="14847" actId="26606"/>
          <ac:spMkLst>
            <pc:docMk/>
            <pc:sldMk cId="269114516" sldId="424"/>
            <ac:spMk id="14" creationId="{12664C4B-AAE2-4AA0-8918-134E8086F37E}"/>
          </ac:spMkLst>
        </pc:spChg>
        <pc:spChg chg="add">
          <ac:chgData name="Giuliani Fabien" userId="f4bf0198-2cd4-481f-b443-f2e36e6cc4f3" providerId="ADAL" clId="{0F859CD1-8B0E-43FC-8706-DB91DF8C754E}" dt="2021-02-28T11:16:09.685" v="14847" actId="26606"/>
          <ac:spMkLst>
            <pc:docMk/>
            <pc:sldMk cId="269114516" sldId="424"/>
            <ac:spMk id="16" creationId="{616F9FD8-4CFE-4C77-8F29-5D801C57E2AB}"/>
          </ac:spMkLst>
        </pc:spChg>
        <pc:picChg chg="del">
          <ac:chgData name="Giuliani Fabien" userId="f4bf0198-2cd4-481f-b443-f2e36e6cc4f3" providerId="ADAL" clId="{0F859CD1-8B0E-43FC-8706-DB91DF8C754E}" dt="2021-02-28T11:16:05.373" v="14845" actId="478"/>
          <ac:picMkLst>
            <pc:docMk/>
            <pc:sldMk cId="269114516" sldId="424"/>
            <ac:picMk id="6" creationId="{2A9A5CC4-73BC-42FE-B9F6-18E1246F850D}"/>
          </ac:picMkLst>
        </pc:picChg>
        <pc:picChg chg="add mod ord">
          <ac:chgData name="Giuliani Fabien" userId="f4bf0198-2cd4-481f-b443-f2e36e6cc4f3" providerId="ADAL" clId="{0F859CD1-8B0E-43FC-8706-DB91DF8C754E}" dt="2021-02-28T11:16:16.234" v="14848" actId="27614"/>
          <ac:picMkLst>
            <pc:docMk/>
            <pc:sldMk cId="269114516" sldId="424"/>
            <ac:picMk id="7" creationId="{152C020F-449F-44FE-B632-FC829B61ADCE}"/>
          </ac:picMkLst>
        </pc:picChg>
        <pc:picChg chg="add mod">
          <ac:chgData name="Giuliani Fabien" userId="f4bf0198-2cd4-481f-b443-f2e36e6cc4f3" providerId="ADAL" clId="{0F859CD1-8B0E-43FC-8706-DB91DF8C754E}" dt="2021-02-28T11:33:42.345" v="14862"/>
          <ac:picMkLst>
            <pc:docMk/>
            <pc:sldMk cId="269114516" sldId="424"/>
            <ac:picMk id="11" creationId="{BE58C90E-B5E6-4F59-BC03-D123297010DD}"/>
          </ac:picMkLst>
        </pc:picChg>
      </pc:sldChg>
      <pc:sldChg chg="addSp delSp modSp new mod setBg">
        <pc:chgData name="Giuliani Fabien" userId="f4bf0198-2cd4-481f-b443-f2e36e6cc4f3" providerId="ADAL" clId="{0F859CD1-8B0E-43FC-8706-DB91DF8C754E}" dt="2021-03-01T08:56:57.405" v="16887" actId="313"/>
        <pc:sldMkLst>
          <pc:docMk/>
          <pc:sldMk cId="1805726257" sldId="425"/>
        </pc:sldMkLst>
        <pc:spChg chg="mod">
          <ac:chgData name="Giuliani Fabien" userId="f4bf0198-2cd4-481f-b443-f2e36e6cc4f3" providerId="ADAL" clId="{0F859CD1-8B0E-43FC-8706-DB91DF8C754E}" dt="2021-02-28T11:16:20.878" v="14851" actId="26606"/>
          <ac:spMkLst>
            <pc:docMk/>
            <pc:sldMk cId="1805726257" sldId="425"/>
            <ac:spMk id="2" creationId="{18612BE0-771C-4535-AB0B-3723F4BC5684}"/>
          </ac:spMkLst>
        </pc:spChg>
        <pc:spChg chg="mod">
          <ac:chgData name="Giuliani Fabien" userId="f4bf0198-2cd4-481f-b443-f2e36e6cc4f3" providerId="ADAL" clId="{0F859CD1-8B0E-43FC-8706-DB91DF8C754E}" dt="2021-03-01T08:56:57.405" v="16887" actId="313"/>
          <ac:spMkLst>
            <pc:docMk/>
            <pc:sldMk cId="1805726257" sldId="425"/>
            <ac:spMk id="3" creationId="{670F6131-DD0B-4FF5-95A3-53D1065DA2DD}"/>
          </ac:spMkLst>
        </pc:spChg>
        <pc:spChg chg="mod">
          <ac:chgData name="Giuliani Fabien" userId="f4bf0198-2cd4-481f-b443-f2e36e6cc4f3" providerId="ADAL" clId="{0F859CD1-8B0E-43FC-8706-DB91DF8C754E}" dt="2021-02-28T11:16:20.878" v="14851" actId="26606"/>
          <ac:spMkLst>
            <pc:docMk/>
            <pc:sldMk cId="1805726257" sldId="425"/>
            <ac:spMk id="4" creationId="{8DDE4123-2682-4493-B2B4-56ECB02E9B9F}"/>
          </ac:spMkLst>
        </pc:spChg>
        <pc:spChg chg="mod">
          <ac:chgData name="Giuliani Fabien" userId="f4bf0198-2cd4-481f-b443-f2e36e6cc4f3" providerId="ADAL" clId="{0F859CD1-8B0E-43FC-8706-DB91DF8C754E}" dt="2021-02-28T11:16:20.878" v="14851" actId="26606"/>
          <ac:spMkLst>
            <pc:docMk/>
            <pc:sldMk cId="1805726257" sldId="425"/>
            <ac:spMk id="5" creationId="{2DA43FD9-17F8-46DC-B0E9-189D69477424}"/>
          </ac:spMkLst>
        </pc:spChg>
        <pc:spChg chg="add">
          <ac:chgData name="Giuliani Fabien" userId="f4bf0198-2cd4-481f-b443-f2e36e6cc4f3" providerId="ADAL" clId="{0F859CD1-8B0E-43FC-8706-DB91DF8C754E}" dt="2021-02-28T11:16:20.878" v="14851" actId="26606"/>
          <ac:spMkLst>
            <pc:docMk/>
            <pc:sldMk cId="1805726257" sldId="425"/>
            <ac:spMk id="12" creationId="{886D4068-D045-48B0-9A00-198F2FE4B57C}"/>
          </ac:spMkLst>
        </pc:spChg>
        <pc:spChg chg="add">
          <ac:chgData name="Giuliani Fabien" userId="f4bf0198-2cd4-481f-b443-f2e36e6cc4f3" providerId="ADAL" clId="{0F859CD1-8B0E-43FC-8706-DB91DF8C754E}" dt="2021-02-28T11:16:20.878" v="14851" actId="26606"/>
          <ac:spMkLst>
            <pc:docMk/>
            <pc:sldMk cId="1805726257" sldId="425"/>
            <ac:spMk id="14" creationId="{12664C4B-AAE2-4AA0-8918-134E8086F37E}"/>
          </ac:spMkLst>
        </pc:spChg>
        <pc:spChg chg="add">
          <ac:chgData name="Giuliani Fabien" userId="f4bf0198-2cd4-481f-b443-f2e36e6cc4f3" providerId="ADAL" clId="{0F859CD1-8B0E-43FC-8706-DB91DF8C754E}" dt="2021-02-28T11:16:20.878" v="14851" actId="26606"/>
          <ac:spMkLst>
            <pc:docMk/>
            <pc:sldMk cId="1805726257" sldId="425"/>
            <ac:spMk id="16" creationId="{616F9FD8-4CFE-4C77-8F29-5D801C57E2AB}"/>
          </ac:spMkLst>
        </pc:spChg>
        <pc:picChg chg="add del mod">
          <ac:chgData name="Giuliani Fabien" userId="f4bf0198-2cd4-481f-b443-f2e36e6cc4f3" providerId="ADAL" clId="{0F859CD1-8B0E-43FC-8706-DB91DF8C754E}" dt="2021-02-28T11:16:17.309" v="14849" actId="478"/>
          <ac:picMkLst>
            <pc:docMk/>
            <pc:sldMk cId="1805726257" sldId="425"/>
            <ac:picMk id="6" creationId="{35871DE3-FD25-46B0-B586-0D32320DE2BE}"/>
          </ac:picMkLst>
        </pc:picChg>
        <pc:picChg chg="add mod ord">
          <ac:chgData name="Giuliani Fabien" userId="f4bf0198-2cd4-481f-b443-f2e36e6cc4f3" providerId="ADAL" clId="{0F859CD1-8B0E-43FC-8706-DB91DF8C754E}" dt="2021-02-28T11:16:20.878" v="14851" actId="26606"/>
          <ac:picMkLst>
            <pc:docMk/>
            <pc:sldMk cId="1805726257" sldId="425"/>
            <ac:picMk id="7" creationId="{45B7BAF3-4BDA-4D3E-9FEF-DDAAA6063628}"/>
          </ac:picMkLst>
        </pc:picChg>
        <pc:picChg chg="add mod">
          <ac:chgData name="Giuliani Fabien" userId="f4bf0198-2cd4-481f-b443-f2e36e6cc4f3" providerId="ADAL" clId="{0F859CD1-8B0E-43FC-8706-DB91DF8C754E}" dt="2021-02-28T11:33:45.151" v="14863"/>
          <ac:picMkLst>
            <pc:docMk/>
            <pc:sldMk cId="1805726257" sldId="425"/>
            <ac:picMk id="11" creationId="{CDF20863-C499-4595-AD25-77FBDF8380E1}"/>
          </ac:picMkLst>
        </pc:picChg>
      </pc:sldChg>
      <pc:sldChg chg="addSp delSp modSp add mod setBg">
        <pc:chgData name="Giuliani Fabien" userId="f4bf0198-2cd4-481f-b443-f2e36e6cc4f3" providerId="ADAL" clId="{0F859CD1-8B0E-43FC-8706-DB91DF8C754E}" dt="2021-02-28T11:33:48.741" v="14864"/>
        <pc:sldMkLst>
          <pc:docMk/>
          <pc:sldMk cId="4237855618" sldId="426"/>
        </pc:sldMkLst>
        <pc:spChg chg="mod">
          <ac:chgData name="Giuliani Fabien" userId="f4bf0198-2cd4-481f-b443-f2e36e6cc4f3" providerId="ADAL" clId="{0F859CD1-8B0E-43FC-8706-DB91DF8C754E}" dt="2021-02-28T11:16:29.114" v="14854" actId="26606"/>
          <ac:spMkLst>
            <pc:docMk/>
            <pc:sldMk cId="4237855618" sldId="426"/>
            <ac:spMk id="2" creationId="{18612BE0-771C-4535-AB0B-3723F4BC5684}"/>
          </ac:spMkLst>
        </pc:spChg>
        <pc:spChg chg="mod">
          <ac:chgData name="Giuliani Fabien" userId="f4bf0198-2cd4-481f-b443-f2e36e6cc4f3" providerId="ADAL" clId="{0F859CD1-8B0E-43FC-8706-DB91DF8C754E}" dt="2021-02-28T11:16:29.114" v="14854" actId="26606"/>
          <ac:spMkLst>
            <pc:docMk/>
            <pc:sldMk cId="4237855618" sldId="426"/>
            <ac:spMk id="3" creationId="{670F6131-DD0B-4FF5-95A3-53D1065DA2DD}"/>
          </ac:spMkLst>
        </pc:spChg>
        <pc:spChg chg="mod">
          <ac:chgData name="Giuliani Fabien" userId="f4bf0198-2cd4-481f-b443-f2e36e6cc4f3" providerId="ADAL" clId="{0F859CD1-8B0E-43FC-8706-DB91DF8C754E}" dt="2021-02-28T11:16:29.114" v="14854" actId="26606"/>
          <ac:spMkLst>
            <pc:docMk/>
            <pc:sldMk cId="4237855618" sldId="426"/>
            <ac:spMk id="4" creationId="{8DDE4123-2682-4493-B2B4-56ECB02E9B9F}"/>
          </ac:spMkLst>
        </pc:spChg>
        <pc:spChg chg="mod">
          <ac:chgData name="Giuliani Fabien" userId="f4bf0198-2cd4-481f-b443-f2e36e6cc4f3" providerId="ADAL" clId="{0F859CD1-8B0E-43FC-8706-DB91DF8C754E}" dt="2021-02-28T11:16:29.114" v="14854" actId="26606"/>
          <ac:spMkLst>
            <pc:docMk/>
            <pc:sldMk cId="4237855618" sldId="426"/>
            <ac:spMk id="5" creationId="{2DA43FD9-17F8-46DC-B0E9-189D69477424}"/>
          </ac:spMkLst>
        </pc:spChg>
        <pc:spChg chg="add">
          <ac:chgData name="Giuliani Fabien" userId="f4bf0198-2cd4-481f-b443-f2e36e6cc4f3" providerId="ADAL" clId="{0F859CD1-8B0E-43FC-8706-DB91DF8C754E}" dt="2021-02-28T11:16:29.114" v="14854" actId="26606"/>
          <ac:spMkLst>
            <pc:docMk/>
            <pc:sldMk cId="4237855618" sldId="426"/>
            <ac:spMk id="12" creationId="{886D4068-D045-48B0-9A00-198F2FE4B57C}"/>
          </ac:spMkLst>
        </pc:spChg>
        <pc:spChg chg="add">
          <ac:chgData name="Giuliani Fabien" userId="f4bf0198-2cd4-481f-b443-f2e36e6cc4f3" providerId="ADAL" clId="{0F859CD1-8B0E-43FC-8706-DB91DF8C754E}" dt="2021-02-28T11:16:29.114" v="14854" actId="26606"/>
          <ac:spMkLst>
            <pc:docMk/>
            <pc:sldMk cId="4237855618" sldId="426"/>
            <ac:spMk id="14" creationId="{12664C4B-AAE2-4AA0-8918-134E8086F37E}"/>
          </ac:spMkLst>
        </pc:spChg>
        <pc:spChg chg="add">
          <ac:chgData name="Giuliani Fabien" userId="f4bf0198-2cd4-481f-b443-f2e36e6cc4f3" providerId="ADAL" clId="{0F859CD1-8B0E-43FC-8706-DB91DF8C754E}" dt="2021-02-28T11:16:29.114" v="14854" actId="26606"/>
          <ac:spMkLst>
            <pc:docMk/>
            <pc:sldMk cId="4237855618" sldId="426"/>
            <ac:spMk id="16" creationId="{616F9FD8-4CFE-4C77-8F29-5D801C57E2AB}"/>
          </ac:spMkLst>
        </pc:spChg>
        <pc:picChg chg="del">
          <ac:chgData name="Giuliani Fabien" userId="f4bf0198-2cd4-481f-b443-f2e36e6cc4f3" providerId="ADAL" clId="{0F859CD1-8B0E-43FC-8706-DB91DF8C754E}" dt="2021-02-28T11:16:26.387" v="14852" actId="478"/>
          <ac:picMkLst>
            <pc:docMk/>
            <pc:sldMk cId="4237855618" sldId="426"/>
            <ac:picMk id="6" creationId="{35871DE3-FD25-46B0-B586-0D32320DE2BE}"/>
          </ac:picMkLst>
        </pc:picChg>
        <pc:picChg chg="add mod ord">
          <ac:chgData name="Giuliani Fabien" userId="f4bf0198-2cd4-481f-b443-f2e36e6cc4f3" providerId="ADAL" clId="{0F859CD1-8B0E-43FC-8706-DB91DF8C754E}" dt="2021-02-28T11:16:29.114" v="14854" actId="26606"/>
          <ac:picMkLst>
            <pc:docMk/>
            <pc:sldMk cId="4237855618" sldId="426"/>
            <ac:picMk id="7" creationId="{8B817FDB-0B99-475E-B76B-424D64B606D0}"/>
          </ac:picMkLst>
        </pc:picChg>
        <pc:picChg chg="add mod">
          <ac:chgData name="Giuliani Fabien" userId="f4bf0198-2cd4-481f-b443-f2e36e6cc4f3" providerId="ADAL" clId="{0F859CD1-8B0E-43FC-8706-DB91DF8C754E}" dt="2021-02-28T11:33:48.741" v="14864"/>
          <ac:picMkLst>
            <pc:docMk/>
            <pc:sldMk cId="4237855618" sldId="426"/>
            <ac:picMk id="11" creationId="{EF42F3CC-594D-4F1B-BF3B-608236026594}"/>
          </ac:picMkLst>
        </pc:picChg>
      </pc:sldChg>
      <pc:sldChg chg="addSp delSp modSp new mod">
        <pc:chgData name="Giuliani Fabien" userId="f4bf0198-2cd4-481f-b443-f2e36e6cc4f3" providerId="ADAL" clId="{0F859CD1-8B0E-43FC-8706-DB91DF8C754E}" dt="2021-02-28T11:33:52.550" v="14865"/>
        <pc:sldMkLst>
          <pc:docMk/>
          <pc:sldMk cId="2974803565" sldId="427"/>
        </pc:sldMkLst>
        <pc:spChg chg="mod">
          <ac:chgData name="Giuliani Fabien" userId="f4bf0198-2cd4-481f-b443-f2e36e6cc4f3" providerId="ADAL" clId="{0F859CD1-8B0E-43FC-8706-DB91DF8C754E}" dt="2021-02-25T21:59:18.485" v="13436" actId="14100"/>
          <ac:spMkLst>
            <pc:docMk/>
            <pc:sldMk cId="2974803565" sldId="427"/>
            <ac:spMk id="2" creationId="{73E39877-DBBC-4295-A89B-651659C875A0}"/>
          </ac:spMkLst>
        </pc:spChg>
        <pc:spChg chg="mod">
          <ac:chgData name="Giuliani Fabien" userId="f4bf0198-2cd4-481f-b443-f2e36e6cc4f3" providerId="ADAL" clId="{0F859CD1-8B0E-43FC-8706-DB91DF8C754E}" dt="2021-02-28T11:03:13.448" v="14727" actId="5793"/>
          <ac:spMkLst>
            <pc:docMk/>
            <pc:sldMk cId="2974803565" sldId="427"/>
            <ac:spMk id="3" creationId="{CADA97C9-B3DB-4527-A726-6A81D18A5F8C}"/>
          </ac:spMkLst>
        </pc:spChg>
        <pc:picChg chg="add del mod">
          <ac:chgData name="Giuliani Fabien" userId="f4bf0198-2cd4-481f-b443-f2e36e6cc4f3" providerId="ADAL" clId="{0F859CD1-8B0E-43FC-8706-DB91DF8C754E}" dt="2021-02-28T11:16:38.842" v="14855" actId="478"/>
          <ac:picMkLst>
            <pc:docMk/>
            <pc:sldMk cId="2974803565" sldId="427"/>
            <ac:picMk id="6" creationId="{836401E3-0671-43D2-9E16-5FD872B16AF6}"/>
          </ac:picMkLst>
        </pc:picChg>
        <pc:picChg chg="add mod">
          <ac:chgData name="Giuliani Fabien" userId="f4bf0198-2cd4-481f-b443-f2e36e6cc4f3" providerId="ADAL" clId="{0F859CD1-8B0E-43FC-8706-DB91DF8C754E}" dt="2021-02-25T21:59:14.297" v="13435" actId="1076"/>
          <ac:picMkLst>
            <pc:docMk/>
            <pc:sldMk cId="2974803565" sldId="427"/>
            <ac:picMk id="8" creationId="{44645581-657F-491A-9352-4ADA524E9304}"/>
          </ac:picMkLst>
        </pc:picChg>
        <pc:picChg chg="add del mod">
          <ac:chgData name="Giuliani Fabien" userId="f4bf0198-2cd4-481f-b443-f2e36e6cc4f3" providerId="ADAL" clId="{0F859CD1-8B0E-43FC-8706-DB91DF8C754E}" dt="2021-02-28T11:33:11.179" v="14857"/>
          <ac:picMkLst>
            <pc:docMk/>
            <pc:sldMk cId="2974803565" sldId="427"/>
            <ac:picMk id="9" creationId="{04F00DF1-4E08-430B-B759-A0463A8872D7}"/>
          </ac:picMkLst>
        </pc:picChg>
        <pc:picChg chg="add mod">
          <ac:chgData name="Giuliani Fabien" userId="f4bf0198-2cd4-481f-b443-f2e36e6cc4f3" providerId="ADAL" clId="{0F859CD1-8B0E-43FC-8706-DB91DF8C754E}" dt="2021-02-28T11:33:52.550" v="14865"/>
          <ac:picMkLst>
            <pc:docMk/>
            <pc:sldMk cId="2974803565" sldId="427"/>
            <ac:picMk id="10" creationId="{F918E071-56B2-47FE-96A9-AE3B046A9238}"/>
          </ac:picMkLst>
        </pc:picChg>
      </pc:sldChg>
      <pc:sldChg chg="addSp delSp modSp new mod ord modAnim">
        <pc:chgData name="Giuliani Fabien" userId="f4bf0198-2cd4-481f-b443-f2e36e6cc4f3" providerId="ADAL" clId="{0F859CD1-8B0E-43FC-8706-DB91DF8C754E}" dt="2021-02-25T21:53:07.482" v="13281" actId="5793"/>
        <pc:sldMkLst>
          <pc:docMk/>
          <pc:sldMk cId="516072558" sldId="428"/>
        </pc:sldMkLst>
        <pc:spChg chg="mod">
          <ac:chgData name="Giuliani Fabien" userId="f4bf0198-2cd4-481f-b443-f2e36e6cc4f3" providerId="ADAL" clId="{0F859CD1-8B0E-43FC-8706-DB91DF8C754E}" dt="2021-02-25T21:53:07.482" v="13281" actId="5793"/>
          <ac:spMkLst>
            <pc:docMk/>
            <pc:sldMk cId="516072558" sldId="428"/>
            <ac:spMk id="2" creationId="{702D6A81-28C0-4FFF-97BD-A626BCA9ABF9}"/>
          </ac:spMkLst>
        </pc:spChg>
        <pc:spChg chg="del">
          <ac:chgData name="Giuliani Fabien" userId="f4bf0198-2cd4-481f-b443-f2e36e6cc4f3" providerId="ADAL" clId="{0F859CD1-8B0E-43FC-8706-DB91DF8C754E}" dt="2021-02-25T20:46:09.937" v="10552" actId="478"/>
          <ac:spMkLst>
            <pc:docMk/>
            <pc:sldMk cId="516072558" sldId="428"/>
            <ac:spMk id="3" creationId="{D5B5996D-5140-423B-B865-FB8A2610E60A}"/>
          </ac:spMkLst>
        </pc:spChg>
        <pc:spChg chg="add mod">
          <ac:chgData name="Giuliani Fabien" userId="f4bf0198-2cd4-481f-b443-f2e36e6cc4f3" providerId="ADAL" clId="{0F859CD1-8B0E-43FC-8706-DB91DF8C754E}" dt="2021-02-25T20:47:28.918" v="10618" actId="1076"/>
          <ac:spMkLst>
            <pc:docMk/>
            <pc:sldMk cId="516072558" sldId="428"/>
            <ac:spMk id="6" creationId="{9F0D5528-0678-4B1A-8D88-30AAC81D87C4}"/>
          </ac:spMkLst>
        </pc:spChg>
        <pc:spChg chg="add mod">
          <ac:chgData name="Giuliani Fabien" userId="f4bf0198-2cd4-481f-b443-f2e36e6cc4f3" providerId="ADAL" clId="{0F859CD1-8B0E-43FC-8706-DB91DF8C754E}" dt="2021-02-25T21:00:35.395" v="10850" actId="1076"/>
          <ac:spMkLst>
            <pc:docMk/>
            <pc:sldMk cId="516072558" sldId="428"/>
            <ac:spMk id="7" creationId="{1550B966-EC8D-4B98-96EA-F5139BC15773}"/>
          </ac:spMkLst>
        </pc:spChg>
        <pc:spChg chg="add mod">
          <ac:chgData name="Giuliani Fabien" userId="f4bf0198-2cd4-481f-b443-f2e36e6cc4f3" providerId="ADAL" clId="{0F859CD1-8B0E-43FC-8706-DB91DF8C754E}" dt="2021-02-25T21:00:09.474" v="10841" actId="1076"/>
          <ac:spMkLst>
            <pc:docMk/>
            <pc:sldMk cId="516072558" sldId="428"/>
            <ac:spMk id="8" creationId="{7C958570-345A-44E8-9640-4200AB606EBE}"/>
          </ac:spMkLst>
        </pc:spChg>
        <pc:spChg chg="add mod">
          <ac:chgData name="Giuliani Fabien" userId="f4bf0198-2cd4-481f-b443-f2e36e6cc4f3" providerId="ADAL" clId="{0F859CD1-8B0E-43FC-8706-DB91DF8C754E}" dt="2021-02-25T21:06:52.236" v="11227" actId="1076"/>
          <ac:spMkLst>
            <pc:docMk/>
            <pc:sldMk cId="516072558" sldId="428"/>
            <ac:spMk id="9" creationId="{CBE230ED-EEFC-4BDA-9029-6D3388484B32}"/>
          </ac:spMkLst>
        </pc:spChg>
        <pc:spChg chg="add mod">
          <ac:chgData name="Giuliani Fabien" userId="f4bf0198-2cd4-481f-b443-f2e36e6cc4f3" providerId="ADAL" clId="{0F859CD1-8B0E-43FC-8706-DB91DF8C754E}" dt="2021-02-25T21:00:25.002" v="10847" actId="1076"/>
          <ac:spMkLst>
            <pc:docMk/>
            <pc:sldMk cId="516072558" sldId="428"/>
            <ac:spMk id="10" creationId="{CDEE342E-13BB-47B8-9DB7-F15CEA91F4DA}"/>
          </ac:spMkLst>
        </pc:spChg>
        <pc:spChg chg="add mod">
          <ac:chgData name="Giuliani Fabien" userId="f4bf0198-2cd4-481f-b443-f2e36e6cc4f3" providerId="ADAL" clId="{0F859CD1-8B0E-43FC-8706-DB91DF8C754E}" dt="2021-02-25T21:00:28.526" v="10848" actId="1076"/>
          <ac:spMkLst>
            <pc:docMk/>
            <pc:sldMk cId="516072558" sldId="428"/>
            <ac:spMk id="11" creationId="{611966B7-C480-4031-80EC-23AFDD7D443C}"/>
          </ac:spMkLst>
        </pc:spChg>
        <pc:spChg chg="add mod">
          <ac:chgData name="Giuliani Fabien" userId="f4bf0198-2cd4-481f-b443-f2e36e6cc4f3" providerId="ADAL" clId="{0F859CD1-8B0E-43FC-8706-DB91DF8C754E}" dt="2021-02-25T21:00:01.989" v="10837" actId="1076"/>
          <ac:spMkLst>
            <pc:docMk/>
            <pc:sldMk cId="516072558" sldId="428"/>
            <ac:spMk id="12" creationId="{5BD5243E-2708-41C4-88A8-7B6E794BBD2F}"/>
          </ac:spMkLst>
        </pc:spChg>
        <pc:spChg chg="add mod">
          <ac:chgData name="Giuliani Fabien" userId="f4bf0198-2cd4-481f-b443-f2e36e6cc4f3" providerId="ADAL" clId="{0F859CD1-8B0E-43FC-8706-DB91DF8C754E}" dt="2021-02-25T21:00:31.363" v="10849" actId="1076"/>
          <ac:spMkLst>
            <pc:docMk/>
            <pc:sldMk cId="516072558" sldId="428"/>
            <ac:spMk id="13" creationId="{C955868C-7956-45DD-9133-35892F03F03D}"/>
          </ac:spMkLst>
        </pc:spChg>
        <pc:spChg chg="add mod">
          <ac:chgData name="Giuliani Fabien" userId="f4bf0198-2cd4-481f-b443-f2e36e6cc4f3" providerId="ADAL" clId="{0F859CD1-8B0E-43FC-8706-DB91DF8C754E}" dt="2021-02-25T21:06:46.072" v="11226" actId="1076"/>
          <ac:spMkLst>
            <pc:docMk/>
            <pc:sldMk cId="516072558" sldId="428"/>
            <ac:spMk id="14" creationId="{98A5C008-976C-4CDD-AC70-D3DCB2A5A389}"/>
          </ac:spMkLst>
        </pc:spChg>
        <pc:spChg chg="add mod">
          <ac:chgData name="Giuliani Fabien" userId="f4bf0198-2cd4-481f-b443-f2e36e6cc4f3" providerId="ADAL" clId="{0F859CD1-8B0E-43FC-8706-DB91DF8C754E}" dt="2021-02-25T21:00:57.840" v="10873" actId="13822"/>
          <ac:spMkLst>
            <pc:docMk/>
            <pc:sldMk cId="516072558" sldId="428"/>
            <ac:spMk id="15" creationId="{0F307BE8-1610-45D0-875D-1BFFABA99AC3}"/>
          </ac:spMkLst>
        </pc:spChg>
        <pc:picChg chg="add mod">
          <ac:chgData name="Giuliani Fabien" userId="f4bf0198-2cd4-481f-b443-f2e36e6cc4f3" providerId="ADAL" clId="{0F859CD1-8B0E-43FC-8706-DB91DF8C754E}" dt="2021-02-25T21:01:26.844" v="10875"/>
          <ac:picMkLst>
            <pc:docMk/>
            <pc:sldMk cId="516072558" sldId="428"/>
            <ac:picMk id="16" creationId="{81CBC793-2397-4D59-BA16-3B4FAF4B7934}"/>
          </ac:picMkLst>
        </pc:picChg>
      </pc:sldChg>
      <pc:sldChg chg="addSp delSp modSp new mod setBg">
        <pc:chgData name="Giuliani Fabien" userId="f4bf0198-2cd4-481f-b443-f2e36e6cc4f3" providerId="ADAL" clId="{0F859CD1-8B0E-43FC-8706-DB91DF8C754E}" dt="2021-03-01T08:40:39.263" v="16552" actId="20577"/>
        <pc:sldMkLst>
          <pc:docMk/>
          <pc:sldMk cId="3755578196" sldId="429"/>
        </pc:sldMkLst>
        <pc:spChg chg="mod">
          <ac:chgData name="Giuliani Fabien" userId="f4bf0198-2cd4-481f-b443-f2e36e6cc4f3" providerId="ADAL" clId="{0F859CD1-8B0E-43FC-8706-DB91DF8C754E}" dt="2021-03-01T08:40:39.263" v="16552" actId="20577"/>
          <ac:spMkLst>
            <pc:docMk/>
            <pc:sldMk cId="3755578196" sldId="429"/>
            <ac:spMk id="2" creationId="{9055CB8F-D073-4C6F-AC4E-36D39594230A}"/>
          </ac:spMkLst>
        </pc:spChg>
        <pc:spChg chg="del mod">
          <ac:chgData name="Giuliani Fabien" userId="f4bf0198-2cd4-481f-b443-f2e36e6cc4f3" providerId="ADAL" clId="{0F859CD1-8B0E-43FC-8706-DB91DF8C754E}" dt="2021-02-25T22:03:42.557" v="13533" actId="478"/>
          <ac:spMkLst>
            <pc:docMk/>
            <pc:sldMk cId="3755578196" sldId="429"/>
            <ac:spMk id="3" creationId="{148E0E79-A7AF-4AC5-B096-1F6315F155EC}"/>
          </ac:spMkLst>
        </pc:spChg>
        <pc:spChg chg="mod">
          <ac:chgData name="Giuliani Fabien" userId="f4bf0198-2cd4-481f-b443-f2e36e6cc4f3" providerId="ADAL" clId="{0F859CD1-8B0E-43FC-8706-DB91DF8C754E}" dt="2021-02-25T22:03:35.591" v="13532" actId="26606"/>
          <ac:spMkLst>
            <pc:docMk/>
            <pc:sldMk cId="3755578196" sldId="429"/>
            <ac:spMk id="4" creationId="{2CC51F78-A1A2-4232-A6FA-AC8B18852B07}"/>
          </ac:spMkLst>
        </pc:spChg>
        <pc:spChg chg="mod">
          <ac:chgData name="Giuliani Fabien" userId="f4bf0198-2cd4-481f-b443-f2e36e6cc4f3" providerId="ADAL" clId="{0F859CD1-8B0E-43FC-8706-DB91DF8C754E}" dt="2021-02-25T22:03:35.591" v="13532" actId="26606"/>
          <ac:spMkLst>
            <pc:docMk/>
            <pc:sldMk cId="3755578196" sldId="429"/>
            <ac:spMk id="5" creationId="{67F1903C-A640-4A09-A02B-A4FC80460E28}"/>
          </ac:spMkLst>
        </pc:spChg>
        <pc:spChg chg="add">
          <ac:chgData name="Giuliani Fabien" userId="f4bf0198-2cd4-481f-b443-f2e36e6cc4f3" providerId="ADAL" clId="{0F859CD1-8B0E-43FC-8706-DB91DF8C754E}" dt="2021-02-25T22:03:35.591" v="13532" actId="26606"/>
          <ac:spMkLst>
            <pc:docMk/>
            <pc:sldMk cId="3755578196" sldId="429"/>
            <ac:spMk id="11" creationId="{25D5C296-F4B1-4AE5-8EEB-9FEB7ED17780}"/>
          </ac:spMkLst>
        </pc:spChg>
        <pc:spChg chg="add">
          <ac:chgData name="Giuliani Fabien" userId="f4bf0198-2cd4-481f-b443-f2e36e6cc4f3" providerId="ADAL" clId="{0F859CD1-8B0E-43FC-8706-DB91DF8C754E}" dt="2021-02-25T22:03:35.591" v="13532" actId="26606"/>
          <ac:spMkLst>
            <pc:docMk/>
            <pc:sldMk cId="3755578196" sldId="429"/>
            <ac:spMk id="13" creationId="{9C1ACE66-194D-48C4-A14A-6933B35283F6}"/>
          </ac:spMkLst>
        </pc:spChg>
        <pc:spChg chg="add">
          <ac:chgData name="Giuliani Fabien" userId="f4bf0198-2cd4-481f-b443-f2e36e6cc4f3" providerId="ADAL" clId="{0F859CD1-8B0E-43FC-8706-DB91DF8C754E}" dt="2021-02-25T22:03:35.591" v="13532" actId="26606"/>
          <ac:spMkLst>
            <pc:docMk/>
            <pc:sldMk cId="3755578196" sldId="429"/>
            <ac:spMk id="15" creationId="{025B886A-7ED1-4B77-819B-76ACBEFB07D0}"/>
          </ac:spMkLst>
        </pc:spChg>
        <pc:picChg chg="add mod ord">
          <ac:chgData name="Giuliani Fabien" userId="f4bf0198-2cd4-481f-b443-f2e36e6cc4f3" providerId="ADAL" clId="{0F859CD1-8B0E-43FC-8706-DB91DF8C754E}" dt="2021-02-25T22:03:35.591" v="13532" actId="26606"/>
          <ac:picMkLst>
            <pc:docMk/>
            <pc:sldMk cId="3755578196" sldId="429"/>
            <ac:picMk id="6" creationId="{611483B8-0FB4-4A31-BE0F-0E02B3BD06E8}"/>
          </ac:picMkLst>
        </pc:picChg>
        <pc:picChg chg="add mod">
          <ac:chgData name="Giuliani Fabien" userId="f4bf0198-2cd4-481f-b443-f2e36e6cc4f3" providerId="ADAL" clId="{0F859CD1-8B0E-43FC-8706-DB91DF8C754E}" dt="2021-02-25T22:03:49.576" v="13535"/>
          <ac:picMkLst>
            <pc:docMk/>
            <pc:sldMk cId="3755578196" sldId="429"/>
            <ac:picMk id="10" creationId="{6E950BC4-9EC9-4766-AC73-7BA82DA30FF2}"/>
          </ac:picMkLst>
        </pc:picChg>
      </pc:sldChg>
      <pc:sldChg chg="addSp delSp modSp new mod setBg setClrOvrMap">
        <pc:chgData name="Giuliani Fabien" userId="f4bf0198-2cd4-481f-b443-f2e36e6cc4f3" providerId="ADAL" clId="{0F859CD1-8B0E-43FC-8706-DB91DF8C754E}" dt="2021-02-25T21:52:17.532" v="13277" actId="20577"/>
        <pc:sldMkLst>
          <pc:docMk/>
          <pc:sldMk cId="4181146060" sldId="430"/>
        </pc:sldMkLst>
        <pc:spChg chg="mod">
          <ac:chgData name="Giuliani Fabien" userId="f4bf0198-2cd4-481f-b443-f2e36e6cc4f3" providerId="ADAL" clId="{0F859CD1-8B0E-43FC-8706-DB91DF8C754E}" dt="2021-02-25T21:52:05.586" v="13237" actId="20577"/>
          <ac:spMkLst>
            <pc:docMk/>
            <pc:sldMk cId="4181146060" sldId="430"/>
            <ac:spMk id="2" creationId="{20F4331C-AD3E-4B07-8084-0A6BADF5BA5D}"/>
          </ac:spMkLst>
        </pc:spChg>
        <pc:spChg chg="add del mod">
          <ac:chgData name="Giuliani Fabien" userId="f4bf0198-2cd4-481f-b443-f2e36e6cc4f3" providerId="ADAL" clId="{0F859CD1-8B0E-43FC-8706-DB91DF8C754E}" dt="2021-02-25T21:52:17.532" v="13277" actId="20577"/>
          <ac:spMkLst>
            <pc:docMk/>
            <pc:sldMk cId="4181146060" sldId="430"/>
            <ac:spMk id="3" creationId="{F69EA09C-EECF-4317-AD27-3245B8E90C1A}"/>
          </ac:spMkLst>
        </pc:spChg>
        <pc:spChg chg="mod">
          <ac:chgData name="Giuliani Fabien" userId="f4bf0198-2cd4-481f-b443-f2e36e6cc4f3" providerId="ADAL" clId="{0F859CD1-8B0E-43FC-8706-DB91DF8C754E}" dt="2021-02-25T21:31:58.619" v="11350" actId="26606"/>
          <ac:spMkLst>
            <pc:docMk/>
            <pc:sldMk cId="4181146060" sldId="430"/>
            <ac:spMk id="4" creationId="{E41FBF5F-1F14-4866-97A5-E0EDA9BDE901}"/>
          </ac:spMkLst>
        </pc:spChg>
        <pc:spChg chg="mod">
          <ac:chgData name="Giuliani Fabien" userId="f4bf0198-2cd4-481f-b443-f2e36e6cc4f3" providerId="ADAL" clId="{0F859CD1-8B0E-43FC-8706-DB91DF8C754E}" dt="2021-02-25T21:31:58.619" v="11350" actId="26606"/>
          <ac:spMkLst>
            <pc:docMk/>
            <pc:sldMk cId="4181146060" sldId="430"/>
            <ac:spMk id="5" creationId="{47247A9C-E205-4198-9A2D-35B8EB0A06A3}"/>
          </ac:spMkLst>
        </pc:spChg>
        <pc:spChg chg="add del">
          <ac:chgData name="Giuliani Fabien" userId="f4bf0198-2cd4-481f-b443-f2e36e6cc4f3" providerId="ADAL" clId="{0F859CD1-8B0E-43FC-8706-DB91DF8C754E}" dt="2021-02-25T21:31:58.215" v="11347" actId="26606"/>
          <ac:spMkLst>
            <pc:docMk/>
            <pc:sldMk cId="4181146060" sldId="430"/>
            <ac:spMk id="11" creationId="{D589E016-1EE1-484C-8423-012B4B78067D}"/>
          </ac:spMkLst>
        </pc:spChg>
        <pc:spChg chg="add del">
          <ac:chgData name="Giuliani Fabien" userId="f4bf0198-2cd4-481f-b443-f2e36e6cc4f3" providerId="ADAL" clId="{0F859CD1-8B0E-43FC-8706-DB91DF8C754E}" dt="2021-02-25T21:31:58.215" v="11347" actId="26606"/>
          <ac:spMkLst>
            <pc:docMk/>
            <pc:sldMk cId="4181146060" sldId="430"/>
            <ac:spMk id="13" creationId="{46100866-3689-418C-84D9-07C7E2435C86}"/>
          </ac:spMkLst>
        </pc:spChg>
        <pc:spChg chg="add del">
          <ac:chgData name="Giuliani Fabien" userId="f4bf0198-2cd4-481f-b443-f2e36e6cc4f3" providerId="ADAL" clId="{0F859CD1-8B0E-43FC-8706-DB91DF8C754E}" dt="2021-02-25T21:31:58.603" v="11349" actId="26606"/>
          <ac:spMkLst>
            <pc:docMk/>
            <pc:sldMk cId="4181146060" sldId="430"/>
            <ac:spMk id="15" creationId="{BC512124-0D13-4ED9-80B7-52AE15B6B41F}"/>
          </ac:spMkLst>
        </pc:spChg>
        <pc:spChg chg="add">
          <ac:chgData name="Giuliani Fabien" userId="f4bf0198-2cd4-481f-b443-f2e36e6cc4f3" providerId="ADAL" clId="{0F859CD1-8B0E-43FC-8706-DB91DF8C754E}" dt="2021-02-25T21:31:58.619" v="11350" actId="26606"/>
          <ac:spMkLst>
            <pc:docMk/>
            <pc:sldMk cId="4181146060" sldId="430"/>
            <ac:spMk id="17" creationId="{25D5C296-F4B1-4AE5-8EEB-9FEB7ED17780}"/>
          </ac:spMkLst>
        </pc:spChg>
        <pc:spChg chg="add">
          <ac:chgData name="Giuliani Fabien" userId="f4bf0198-2cd4-481f-b443-f2e36e6cc4f3" providerId="ADAL" clId="{0F859CD1-8B0E-43FC-8706-DB91DF8C754E}" dt="2021-02-25T21:31:58.619" v="11350" actId="26606"/>
          <ac:spMkLst>
            <pc:docMk/>
            <pc:sldMk cId="4181146060" sldId="430"/>
            <ac:spMk id="18" creationId="{9C1ACE66-194D-48C4-A14A-6933B35283F6}"/>
          </ac:spMkLst>
        </pc:spChg>
        <pc:spChg chg="add">
          <ac:chgData name="Giuliani Fabien" userId="f4bf0198-2cd4-481f-b443-f2e36e6cc4f3" providerId="ADAL" clId="{0F859CD1-8B0E-43FC-8706-DB91DF8C754E}" dt="2021-02-25T21:31:58.619" v="11350" actId="26606"/>
          <ac:spMkLst>
            <pc:docMk/>
            <pc:sldMk cId="4181146060" sldId="430"/>
            <ac:spMk id="19" creationId="{025B886A-7ED1-4B77-819B-76ACBEFB07D0}"/>
          </ac:spMkLst>
        </pc:spChg>
        <pc:picChg chg="add del mod ord">
          <ac:chgData name="Giuliani Fabien" userId="f4bf0198-2cd4-481f-b443-f2e36e6cc4f3" providerId="ADAL" clId="{0F859CD1-8B0E-43FC-8706-DB91DF8C754E}" dt="2021-02-25T21:52:06.056" v="13238" actId="1076"/>
          <ac:picMkLst>
            <pc:docMk/>
            <pc:sldMk cId="4181146060" sldId="430"/>
            <ac:picMk id="6" creationId="{0EEFDD42-E2C2-44BF-BB0B-66A3935E3531}"/>
          </ac:picMkLst>
        </pc:picChg>
        <pc:picChg chg="add mod">
          <ac:chgData name="Giuliani Fabien" userId="f4bf0198-2cd4-481f-b443-f2e36e6cc4f3" providerId="ADAL" clId="{0F859CD1-8B0E-43FC-8706-DB91DF8C754E}" dt="2021-02-25T21:37:59.116" v="12211"/>
          <ac:picMkLst>
            <pc:docMk/>
            <pc:sldMk cId="4181146060" sldId="430"/>
            <ac:picMk id="14" creationId="{43902D10-790F-48BA-8FEE-DF6120B59F2B}"/>
          </ac:picMkLst>
        </pc:picChg>
      </pc:sldChg>
      <pc:sldChg chg="addSp delSp modSp new mod setBg">
        <pc:chgData name="Giuliani Fabien" userId="f4bf0198-2cd4-481f-b443-f2e36e6cc4f3" providerId="ADAL" clId="{0F859CD1-8B0E-43FC-8706-DB91DF8C754E}" dt="2021-02-25T22:10:30.983" v="13567"/>
        <pc:sldMkLst>
          <pc:docMk/>
          <pc:sldMk cId="2043993125" sldId="431"/>
        </pc:sldMkLst>
        <pc:spChg chg="mod">
          <ac:chgData name="Giuliani Fabien" userId="f4bf0198-2cd4-481f-b443-f2e36e6cc4f3" providerId="ADAL" clId="{0F859CD1-8B0E-43FC-8706-DB91DF8C754E}" dt="2021-02-25T22:10:25.844" v="13566" actId="26606"/>
          <ac:spMkLst>
            <pc:docMk/>
            <pc:sldMk cId="2043993125" sldId="431"/>
            <ac:spMk id="2" creationId="{9790DBCF-0E75-4A4B-B04D-545944D2F86D}"/>
          </ac:spMkLst>
        </pc:spChg>
        <pc:spChg chg="mod">
          <ac:chgData name="Giuliani Fabien" userId="f4bf0198-2cd4-481f-b443-f2e36e6cc4f3" providerId="ADAL" clId="{0F859CD1-8B0E-43FC-8706-DB91DF8C754E}" dt="2021-02-25T22:10:25.844" v="13566" actId="26606"/>
          <ac:spMkLst>
            <pc:docMk/>
            <pc:sldMk cId="2043993125" sldId="431"/>
            <ac:spMk id="3" creationId="{D2DD0D32-1310-444E-A3C4-DF1B3873BF1D}"/>
          </ac:spMkLst>
        </pc:spChg>
        <pc:spChg chg="mod">
          <ac:chgData name="Giuliani Fabien" userId="f4bf0198-2cd4-481f-b443-f2e36e6cc4f3" providerId="ADAL" clId="{0F859CD1-8B0E-43FC-8706-DB91DF8C754E}" dt="2021-02-25T22:10:25.844" v="13566" actId="26606"/>
          <ac:spMkLst>
            <pc:docMk/>
            <pc:sldMk cId="2043993125" sldId="431"/>
            <ac:spMk id="4" creationId="{5C341CBE-32C5-4EA5-AC82-AED22A82986B}"/>
          </ac:spMkLst>
        </pc:spChg>
        <pc:spChg chg="mod">
          <ac:chgData name="Giuliani Fabien" userId="f4bf0198-2cd4-481f-b443-f2e36e6cc4f3" providerId="ADAL" clId="{0F859CD1-8B0E-43FC-8706-DB91DF8C754E}" dt="2021-02-25T22:10:25.844" v="13566" actId="26606"/>
          <ac:spMkLst>
            <pc:docMk/>
            <pc:sldMk cId="2043993125" sldId="431"/>
            <ac:spMk id="5" creationId="{58A02587-4AF6-44A1-947C-0B7160760D67}"/>
          </ac:spMkLst>
        </pc:spChg>
        <pc:spChg chg="add">
          <ac:chgData name="Giuliani Fabien" userId="f4bf0198-2cd4-481f-b443-f2e36e6cc4f3" providerId="ADAL" clId="{0F859CD1-8B0E-43FC-8706-DB91DF8C754E}" dt="2021-02-25T22:10:25.844" v="13566" actId="26606"/>
          <ac:spMkLst>
            <pc:docMk/>
            <pc:sldMk cId="2043993125" sldId="431"/>
            <ac:spMk id="13" creationId="{886D4068-D045-48B0-9A00-198F2FE4B57C}"/>
          </ac:spMkLst>
        </pc:spChg>
        <pc:spChg chg="add">
          <ac:chgData name="Giuliani Fabien" userId="f4bf0198-2cd4-481f-b443-f2e36e6cc4f3" providerId="ADAL" clId="{0F859CD1-8B0E-43FC-8706-DB91DF8C754E}" dt="2021-02-25T22:10:25.844" v="13566" actId="26606"/>
          <ac:spMkLst>
            <pc:docMk/>
            <pc:sldMk cId="2043993125" sldId="431"/>
            <ac:spMk id="15" creationId="{12664C4B-AAE2-4AA0-8918-134E8086F37E}"/>
          </ac:spMkLst>
        </pc:spChg>
        <pc:spChg chg="add">
          <ac:chgData name="Giuliani Fabien" userId="f4bf0198-2cd4-481f-b443-f2e36e6cc4f3" providerId="ADAL" clId="{0F859CD1-8B0E-43FC-8706-DB91DF8C754E}" dt="2021-02-25T22:10:25.844" v="13566" actId="26606"/>
          <ac:spMkLst>
            <pc:docMk/>
            <pc:sldMk cId="2043993125" sldId="431"/>
            <ac:spMk id="17" creationId="{616F9FD8-4CFE-4C77-8F29-5D801C57E2AB}"/>
          </ac:spMkLst>
        </pc:spChg>
        <pc:picChg chg="add del mod">
          <ac:chgData name="Giuliani Fabien" userId="f4bf0198-2cd4-481f-b443-f2e36e6cc4f3" providerId="ADAL" clId="{0F859CD1-8B0E-43FC-8706-DB91DF8C754E}" dt="2021-02-25T22:10:14.490" v="13562" actId="478"/>
          <ac:picMkLst>
            <pc:docMk/>
            <pc:sldMk cId="2043993125" sldId="431"/>
            <ac:picMk id="6" creationId="{8EE93E10-2983-4867-A174-74410F3FD99D}"/>
          </ac:picMkLst>
        </pc:picChg>
        <pc:picChg chg="add del mod">
          <ac:chgData name="Giuliani Fabien" userId="f4bf0198-2cd4-481f-b443-f2e36e6cc4f3" providerId="ADAL" clId="{0F859CD1-8B0E-43FC-8706-DB91DF8C754E}" dt="2021-02-25T22:10:16.053" v="13564"/>
          <ac:picMkLst>
            <pc:docMk/>
            <pc:sldMk cId="2043993125" sldId="431"/>
            <ac:picMk id="7" creationId="{B5618B7E-10C7-488F-9F5A-2F81BC162DF4}"/>
          </ac:picMkLst>
        </pc:picChg>
        <pc:picChg chg="add mod ord">
          <ac:chgData name="Giuliani Fabien" userId="f4bf0198-2cd4-481f-b443-f2e36e6cc4f3" providerId="ADAL" clId="{0F859CD1-8B0E-43FC-8706-DB91DF8C754E}" dt="2021-02-25T22:10:25.844" v="13566" actId="26606"/>
          <ac:picMkLst>
            <pc:docMk/>
            <pc:sldMk cId="2043993125" sldId="431"/>
            <ac:picMk id="8" creationId="{0BDA4F0A-9D89-4385-9349-F3B018C7717D}"/>
          </ac:picMkLst>
        </pc:picChg>
        <pc:picChg chg="add mod">
          <ac:chgData name="Giuliani Fabien" userId="f4bf0198-2cd4-481f-b443-f2e36e6cc4f3" providerId="ADAL" clId="{0F859CD1-8B0E-43FC-8706-DB91DF8C754E}" dt="2021-02-25T22:10:30.983" v="13567"/>
          <ac:picMkLst>
            <pc:docMk/>
            <pc:sldMk cId="2043993125" sldId="431"/>
            <ac:picMk id="12" creationId="{9B3CBCA6-C6C2-4393-BAC9-E0A3B32A5310}"/>
          </ac:picMkLst>
        </pc:picChg>
      </pc:sldChg>
      <pc:sldChg chg="addSp delSp modSp new mod setBg">
        <pc:chgData name="Giuliani Fabien" userId="f4bf0198-2cd4-481f-b443-f2e36e6cc4f3" providerId="ADAL" clId="{0F859CD1-8B0E-43FC-8706-DB91DF8C754E}" dt="2021-02-28T11:04:42.660" v="14825" actId="20577"/>
        <pc:sldMkLst>
          <pc:docMk/>
          <pc:sldMk cId="356192969" sldId="432"/>
        </pc:sldMkLst>
        <pc:spChg chg="mod">
          <ac:chgData name="Giuliani Fabien" userId="f4bf0198-2cd4-481f-b443-f2e36e6cc4f3" providerId="ADAL" clId="{0F859CD1-8B0E-43FC-8706-DB91DF8C754E}" dt="2021-02-25T22:10:03.065" v="13560" actId="26606"/>
          <ac:spMkLst>
            <pc:docMk/>
            <pc:sldMk cId="356192969" sldId="432"/>
            <ac:spMk id="2" creationId="{2C434569-AE0E-47DC-BF9B-FF0EA28CCE2A}"/>
          </ac:spMkLst>
        </pc:spChg>
        <pc:spChg chg="mod">
          <ac:chgData name="Giuliani Fabien" userId="f4bf0198-2cd4-481f-b443-f2e36e6cc4f3" providerId="ADAL" clId="{0F859CD1-8B0E-43FC-8706-DB91DF8C754E}" dt="2021-02-28T11:04:42.660" v="14825" actId="20577"/>
          <ac:spMkLst>
            <pc:docMk/>
            <pc:sldMk cId="356192969" sldId="432"/>
            <ac:spMk id="3" creationId="{37247009-4343-41BB-9B12-4387F320A568}"/>
          </ac:spMkLst>
        </pc:spChg>
        <pc:spChg chg="mod">
          <ac:chgData name="Giuliani Fabien" userId="f4bf0198-2cd4-481f-b443-f2e36e6cc4f3" providerId="ADAL" clId="{0F859CD1-8B0E-43FC-8706-DB91DF8C754E}" dt="2021-02-25T22:10:03.065" v="13560" actId="26606"/>
          <ac:spMkLst>
            <pc:docMk/>
            <pc:sldMk cId="356192969" sldId="432"/>
            <ac:spMk id="4" creationId="{0D4A4D07-9538-4701-BB09-E78DB30A510F}"/>
          </ac:spMkLst>
        </pc:spChg>
        <pc:spChg chg="mod">
          <ac:chgData name="Giuliani Fabien" userId="f4bf0198-2cd4-481f-b443-f2e36e6cc4f3" providerId="ADAL" clId="{0F859CD1-8B0E-43FC-8706-DB91DF8C754E}" dt="2021-02-25T22:10:03.065" v="13560" actId="26606"/>
          <ac:spMkLst>
            <pc:docMk/>
            <pc:sldMk cId="356192969" sldId="432"/>
            <ac:spMk id="5" creationId="{29E8781B-6BD2-4FE9-A270-3A4CD2C7BFF1}"/>
          </ac:spMkLst>
        </pc:spChg>
        <pc:spChg chg="add">
          <ac:chgData name="Giuliani Fabien" userId="f4bf0198-2cd4-481f-b443-f2e36e6cc4f3" providerId="ADAL" clId="{0F859CD1-8B0E-43FC-8706-DB91DF8C754E}" dt="2021-02-25T22:10:03.065" v="13560" actId="26606"/>
          <ac:spMkLst>
            <pc:docMk/>
            <pc:sldMk cId="356192969" sldId="432"/>
            <ac:spMk id="12" creationId="{886D4068-D045-48B0-9A00-198F2FE4B57C}"/>
          </ac:spMkLst>
        </pc:spChg>
        <pc:spChg chg="add">
          <ac:chgData name="Giuliani Fabien" userId="f4bf0198-2cd4-481f-b443-f2e36e6cc4f3" providerId="ADAL" clId="{0F859CD1-8B0E-43FC-8706-DB91DF8C754E}" dt="2021-02-25T22:10:03.065" v="13560" actId="26606"/>
          <ac:spMkLst>
            <pc:docMk/>
            <pc:sldMk cId="356192969" sldId="432"/>
            <ac:spMk id="14" creationId="{12664C4B-AAE2-4AA0-8918-134E8086F37E}"/>
          </ac:spMkLst>
        </pc:spChg>
        <pc:spChg chg="add">
          <ac:chgData name="Giuliani Fabien" userId="f4bf0198-2cd4-481f-b443-f2e36e6cc4f3" providerId="ADAL" clId="{0F859CD1-8B0E-43FC-8706-DB91DF8C754E}" dt="2021-02-25T22:10:03.065" v="13560" actId="26606"/>
          <ac:spMkLst>
            <pc:docMk/>
            <pc:sldMk cId="356192969" sldId="432"/>
            <ac:spMk id="16" creationId="{616F9FD8-4CFE-4C77-8F29-5D801C57E2AB}"/>
          </ac:spMkLst>
        </pc:spChg>
        <pc:picChg chg="add del mod">
          <ac:chgData name="Giuliani Fabien" userId="f4bf0198-2cd4-481f-b443-f2e36e6cc4f3" providerId="ADAL" clId="{0F859CD1-8B0E-43FC-8706-DB91DF8C754E}" dt="2021-02-25T22:09:58.555" v="13558" actId="478"/>
          <ac:picMkLst>
            <pc:docMk/>
            <pc:sldMk cId="356192969" sldId="432"/>
            <ac:picMk id="6" creationId="{B09C2D1D-D8F1-41F4-B466-116793A5DA12}"/>
          </ac:picMkLst>
        </pc:picChg>
        <pc:picChg chg="add mod ord">
          <ac:chgData name="Giuliani Fabien" userId="f4bf0198-2cd4-481f-b443-f2e36e6cc4f3" providerId="ADAL" clId="{0F859CD1-8B0E-43FC-8706-DB91DF8C754E}" dt="2021-02-25T22:10:03.065" v="13560" actId="26606"/>
          <ac:picMkLst>
            <pc:docMk/>
            <pc:sldMk cId="356192969" sldId="432"/>
            <ac:picMk id="7" creationId="{2CE3868A-A930-4041-A32D-0ED62F3154D0}"/>
          </ac:picMkLst>
        </pc:picChg>
        <pc:picChg chg="add mod">
          <ac:chgData name="Giuliani Fabien" userId="f4bf0198-2cd4-481f-b443-f2e36e6cc4f3" providerId="ADAL" clId="{0F859CD1-8B0E-43FC-8706-DB91DF8C754E}" dt="2021-02-25T22:10:08.800" v="13561"/>
          <ac:picMkLst>
            <pc:docMk/>
            <pc:sldMk cId="356192969" sldId="432"/>
            <ac:picMk id="11" creationId="{A5E443C6-84F6-4E28-9D92-2D4FD26DB202}"/>
          </ac:picMkLst>
        </pc:picChg>
      </pc:sldChg>
      <pc:sldChg chg="add">
        <pc:chgData name="Giuliani Fabien" userId="f4bf0198-2cd4-481f-b443-f2e36e6cc4f3" providerId="ADAL" clId="{0F859CD1-8B0E-43FC-8706-DB91DF8C754E}" dt="2021-02-25T21:42:26.647" v="12374"/>
        <pc:sldMkLst>
          <pc:docMk/>
          <pc:sldMk cId="2370801010" sldId="433"/>
        </pc:sldMkLst>
      </pc:sldChg>
      <pc:sldChg chg="modSp new del mod">
        <pc:chgData name="Giuliani Fabien" userId="f4bf0198-2cd4-481f-b443-f2e36e6cc4f3" providerId="ADAL" clId="{0F859CD1-8B0E-43FC-8706-DB91DF8C754E}" dt="2021-02-25T21:40:15.957" v="12342" actId="47"/>
        <pc:sldMkLst>
          <pc:docMk/>
          <pc:sldMk cId="3516635115" sldId="433"/>
        </pc:sldMkLst>
        <pc:spChg chg="mod">
          <ac:chgData name="Giuliani Fabien" userId="f4bf0198-2cd4-481f-b443-f2e36e6cc4f3" providerId="ADAL" clId="{0F859CD1-8B0E-43FC-8706-DB91DF8C754E}" dt="2021-02-25T21:38:44.939" v="12268" actId="114"/>
          <ac:spMkLst>
            <pc:docMk/>
            <pc:sldMk cId="3516635115" sldId="433"/>
            <ac:spMk id="2" creationId="{9A2E13DD-AA87-4AC1-B59C-7F2ADACA1D69}"/>
          </ac:spMkLst>
        </pc:spChg>
        <pc:spChg chg="mod">
          <ac:chgData name="Giuliani Fabien" userId="f4bf0198-2cd4-481f-b443-f2e36e6cc4f3" providerId="ADAL" clId="{0F859CD1-8B0E-43FC-8706-DB91DF8C754E}" dt="2021-02-25T21:38:52.236" v="12279" actId="20577"/>
          <ac:spMkLst>
            <pc:docMk/>
            <pc:sldMk cId="3516635115" sldId="433"/>
            <ac:spMk id="3" creationId="{CF276981-D75B-42D1-AE4B-DF6CE9CD6459}"/>
          </ac:spMkLst>
        </pc:spChg>
      </pc:sldChg>
      <pc:sldChg chg="addSp modSp new mod">
        <pc:chgData name="Giuliani Fabien" userId="f4bf0198-2cd4-481f-b443-f2e36e6cc4f3" providerId="ADAL" clId="{0F859CD1-8B0E-43FC-8706-DB91DF8C754E}" dt="2021-02-28T11:10:48.795" v="14827" actId="20577"/>
        <pc:sldMkLst>
          <pc:docMk/>
          <pc:sldMk cId="3443377321" sldId="434"/>
        </pc:sldMkLst>
        <pc:spChg chg="mod">
          <ac:chgData name="Giuliani Fabien" userId="f4bf0198-2cd4-481f-b443-f2e36e6cc4f3" providerId="ADAL" clId="{0F859CD1-8B0E-43FC-8706-DB91DF8C754E}" dt="2021-02-28T11:10:48.795" v="14827" actId="20577"/>
          <ac:spMkLst>
            <pc:docMk/>
            <pc:sldMk cId="3443377321" sldId="434"/>
            <ac:spMk id="2" creationId="{CBC1E099-3866-47C8-9270-D6BC6DC5F61D}"/>
          </ac:spMkLst>
        </pc:spChg>
        <pc:spChg chg="mod">
          <ac:chgData name="Giuliani Fabien" userId="f4bf0198-2cd4-481f-b443-f2e36e6cc4f3" providerId="ADAL" clId="{0F859CD1-8B0E-43FC-8706-DB91DF8C754E}" dt="2021-02-25T22:03:06.200" v="13529" actId="1076"/>
          <ac:spMkLst>
            <pc:docMk/>
            <pc:sldMk cId="3443377321" sldId="434"/>
            <ac:spMk id="3" creationId="{6B578325-201F-466E-95AD-83C231430C82}"/>
          </ac:spMkLst>
        </pc:spChg>
        <pc:picChg chg="add mod">
          <ac:chgData name="Giuliani Fabien" userId="f4bf0198-2cd4-481f-b443-f2e36e6cc4f3" providerId="ADAL" clId="{0F859CD1-8B0E-43FC-8706-DB91DF8C754E}" dt="2021-02-25T21:46:08.688" v="12781"/>
          <ac:picMkLst>
            <pc:docMk/>
            <pc:sldMk cId="3443377321" sldId="434"/>
            <ac:picMk id="6" creationId="{F5B303A0-E53E-4310-8D8B-CC3E9E11028B}"/>
          </ac:picMkLst>
        </pc:picChg>
        <pc:picChg chg="add mod">
          <ac:chgData name="Giuliani Fabien" userId="f4bf0198-2cd4-481f-b443-f2e36e6cc4f3" providerId="ADAL" clId="{0F859CD1-8B0E-43FC-8706-DB91DF8C754E}" dt="2021-02-25T22:02:56.206" v="13508" actId="1076"/>
          <ac:picMkLst>
            <pc:docMk/>
            <pc:sldMk cId="3443377321" sldId="434"/>
            <ac:picMk id="7" creationId="{D4406D11-4ABE-4B6C-8376-EB14E9C483EB}"/>
          </ac:picMkLst>
        </pc:picChg>
      </pc:sldChg>
      <pc:sldChg chg="add">
        <pc:chgData name="Giuliani Fabien" userId="f4bf0198-2cd4-481f-b443-f2e36e6cc4f3" providerId="ADAL" clId="{0F859CD1-8B0E-43FC-8706-DB91DF8C754E}" dt="2021-02-25T21:57:08.186" v="13426"/>
        <pc:sldMkLst>
          <pc:docMk/>
          <pc:sldMk cId="1700007142" sldId="435"/>
        </pc:sldMkLst>
      </pc:sldChg>
      <pc:sldChg chg="addSp modSp new mod">
        <pc:chgData name="Giuliani Fabien" userId="f4bf0198-2cd4-481f-b443-f2e36e6cc4f3" providerId="ADAL" clId="{0F859CD1-8B0E-43FC-8706-DB91DF8C754E}" dt="2021-03-01T08:39:23.045" v="16509" actId="20577"/>
        <pc:sldMkLst>
          <pc:docMk/>
          <pc:sldMk cId="207346796" sldId="436"/>
        </pc:sldMkLst>
        <pc:spChg chg="mod">
          <ac:chgData name="Giuliani Fabien" userId="f4bf0198-2cd4-481f-b443-f2e36e6cc4f3" providerId="ADAL" clId="{0F859CD1-8B0E-43FC-8706-DB91DF8C754E}" dt="2021-03-01T08:29:47.511" v="15482" actId="1076"/>
          <ac:spMkLst>
            <pc:docMk/>
            <pc:sldMk cId="207346796" sldId="436"/>
            <ac:spMk id="2" creationId="{4B522C93-E445-4190-8493-549F9524188E}"/>
          </ac:spMkLst>
        </pc:spChg>
        <pc:spChg chg="mod">
          <ac:chgData name="Giuliani Fabien" userId="f4bf0198-2cd4-481f-b443-f2e36e6cc4f3" providerId="ADAL" clId="{0F859CD1-8B0E-43FC-8706-DB91DF8C754E}" dt="2021-03-01T08:39:23.045" v="16509" actId="20577"/>
          <ac:spMkLst>
            <pc:docMk/>
            <pc:sldMk cId="207346796" sldId="436"/>
            <ac:spMk id="3" creationId="{81D3FC96-5375-4672-8DB4-58E59CB56546}"/>
          </ac:spMkLst>
        </pc:spChg>
        <pc:picChg chg="add mod">
          <ac:chgData name="Giuliani Fabien" userId="f4bf0198-2cd4-481f-b443-f2e36e6cc4f3" providerId="ADAL" clId="{0F859CD1-8B0E-43FC-8706-DB91DF8C754E}" dt="2021-03-01T08:29:39.597" v="15480"/>
          <ac:picMkLst>
            <pc:docMk/>
            <pc:sldMk cId="207346796" sldId="436"/>
            <ac:picMk id="6" creationId="{84748AB9-2CD1-402C-A352-34A04B269E45}"/>
          </ac:picMkLst>
        </pc:picChg>
        <pc:picChg chg="add mod">
          <ac:chgData name="Giuliani Fabien" userId="f4bf0198-2cd4-481f-b443-f2e36e6cc4f3" providerId="ADAL" clId="{0F859CD1-8B0E-43FC-8706-DB91DF8C754E}" dt="2021-03-01T08:38:59.318" v="16505" actId="1076"/>
          <ac:picMkLst>
            <pc:docMk/>
            <pc:sldMk cId="207346796" sldId="436"/>
            <ac:picMk id="8" creationId="{45257F65-3875-4845-B217-B4F02DCDFE9D}"/>
          </ac:picMkLst>
        </pc:picChg>
      </pc:sldChg>
      <pc:sldChg chg="addSp delSp modSp new mod setBg">
        <pc:chgData name="Giuliani Fabien" userId="f4bf0198-2cd4-481f-b443-f2e36e6cc4f3" providerId="ADAL" clId="{0F859CD1-8B0E-43FC-8706-DB91DF8C754E}" dt="2021-03-01T08:32:15.118" v="15594" actId="403"/>
        <pc:sldMkLst>
          <pc:docMk/>
          <pc:sldMk cId="410211282" sldId="437"/>
        </pc:sldMkLst>
        <pc:spChg chg="del">
          <ac:chgData name="Giuliani Fabien" userId="f4bf0198-2cd4-481f-b443-f2e36e6cc4f3" providerId="ADAL" clId="{0F859CD1-8B0E-43FC-8706-DB91DF8C754E}" dt="2021-03-01T08:31:11.858" v="15556" actId="26606"/>
          <ac:spMkLst>
            <pc:docMk/>
            <pc:sldMk cId="410211282" sldId="437"/>
            <ac:spMk id="2" creationId="{6F382D78-A075-47D9-BF7B-AC7FD5688B94}"/>
          </ac:spMkLst>
        </pc:spChg>
        <pc:spChg chg="del">
          <ac:chgData name="Giuliani Fabien" userId="f4bf0198-2cd4-481f-b443-f2e36e6cc4f3" providerId="ADAL" clId="{0F859CD1-8B0E-43FC-8706-DB91DF8C754E}" dt="2021-03-01T08:31:03.231" v="15553"/>
          <ac:spMkLst>
            <pc:docMk/>
            <pc:sldMk cId="410211282" sldId="437"/>
            <ac:spMk id="3" creationId="{714BEB06-1CD1-467D-9F20-5FE76E725651}"/>
          </ac:spMkLst>
        </pc:spChg>
        <pc:spChg chg="mod">
          <ac:chgData name="Giuliani Fabien" userId="f4bf0198-2cd4-481f-b443-f2e36e6cc4f3" providerId="ADAL" clId="{0F859CD1-8B0E-43FC-8706-DB91DF8C754E}" dt="2021-03-01T08:31:11.858" v="15556" actId="26606"/>
          <ac:spMkLst>
            <pc:docMk/>
            <pc:sldMk cId="410211282" sldId="437"/>
            <ac:spMk id="4" creationId="{A271BAC5-B929-4E85-89AB-1E8AE0036AFE}"/>
          </ac:spMkLst>
        </pc:spChg>
        <pc:spChg chg="mod">
          <ac:chgData name="Giuliani Fabien" userId="f4bf0198-2cd4-481f-b443-f2e36e6cc4f3" providerId="ADAL" clId="{0F859CD1-8B0E-43FC-8706-DB91DF8C754E}" dt="2021-03-01T08:31:11.858" v="15556" actId="26606"/>
          <ac:spMkLst>
            <pc:docMk/>
            <pc:sldMk cId="410211282" sldId="437"/>
            <ac:spMk id="5" creationId="{E4724FDB-8CBE-4A8A-874C-4875F1371BDB}"/>
          </ac:spMkLst>
        </pc:spChg>
        <pc:spChg chg="add mod">
          <ac:chgData name="Giuliani Fabien" userId="f4bf0198-2cd4-481f-b443-f2e36e6cc4f3" providerId="ADAL" clId="{0F859CD1-8B0E-43FC-8706-DB91DF8C754E}" dt="2021-03-01T08:32:15.118" v="15594" actId="403"/>
          <ac:spMkLst>
            <pc:docMk/>
            <pc:sldMk cId="410211282" sldId="437"/>
            <ac:spMk id="8" creationId="{8C195801-8627-4B7B-BF1D-33FB2B45052A}"/>
          </ac:spMkLst>
        </pc:spChg>
        <pc:picChg chg="add mod">
          <ac:chgData name="Giuliani Fabien" userId="f4bf0198-2cd4-481f-b443-f2e36e6cc4f3" providerId="ADAL" clId="{0F859CD1-8B0E-43FC-8706-DB91DF8C754E}" dt="2021-03-01T08:31:11.858" v="15556" actId="26606"/>
          <ac:picMkLst>
            <pc:docMk/>
            <pc:sldMk cId="410211282" sldId="437"/>
            <ac:picMk id="7" creationId="{D51E1AB6-D177-4705-B81D-783C1C6DF054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30T12:08:20.764"/>
    </inkml:context>
    <inkml:brush xml:id="br0">
      <inkml:brushProperty name="width" value="0.23333" units="cm"/>
      <inkml:brushProperty name="height" value="0.23333" units="cm"/>
      <inkml:brushProperty name="color" value="#00CCFF"/>
      <inkml:brushProperty name="ignorePressure" value="1"/>
    </inkml:brush>
  </inkml:definitions>
  <inkml:trace contextRef="#ctx0" brushRef="#br0">14457 7084,'0'0,"0"0,0 0,0 0,-4 0,-8 0,-10 0,-16 0,-24 0,-20 0,-15 4,-5 1,3 0,7-2,8 0,12-1,13-1,13-1,12 0,10 0,10 0,7-1,5 1,7 0,5 0,6 0,11 0,11 0,12 0,7-4,3 0,-3-1,-6-3,-9 1,-11 1,-11 1,-9 2,-7 1,-3 2,-2-1,-1 2,-4-1,-8 0,-14 1,-4-1,-2 4,6 0,7 1,7-1,6-1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3T17:06:15.3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1061 0 10592 0 0,'0'0'488'0'0,"0"0"-12"0"0,-1 1-307 0 0,-10 13 310 0 0,7-9 897 0 0,0 1 0 0 0,0-1 0 0 0,-1 4-1376 0 0,-3 6 2040 0 0,-3 7 1425 0 0,-6 5-3465 0 0,-29 53 23 0 0,5-9-100 0 0,-33 42 157 0 0,-4-3 0 0 0,-22 16-80 0 0,-65 80 236 0 0,117-143-160 0 0,1-6-12 0 0,-20 16-64 0 0,-57 49 78 0 0,-38 42-1937 0 0,118-114 840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3T17:06:15.74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44 1 22575 0 0,'-11'2'2008'0'0,"11"-2"-1608"0"0,-8 0-320 0 0,8 0-80 0 0,0 0 640 0 0,-6 3 104 0 0,6-3 24 0 0,0 0 8 0 0,-7 11-840 0 0,7-6-176 0 0,-8 6-32 0 0,4-2-10727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3T17:06:16.1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58 16 21335 0 0,'-1'0'-93'0'0,"-2"-1"587"0"0,1 0-1 0 0,-1 0 1 0 0,0 1-1 0 0,0-2 1 0 0,0 1-494 0 0,2 0 86 0 0,1 1 1 0 0,-1-1-1 0 0,0 1 1 0 0,1-1-1 0 0,-1 1 0 0 0,1 0 1 0 0,-1-1-1 0 0,0 1 0 0 0,0 0 1 0 0,1 0-1 0 0,-2-1-86 0 0,0 1 171 0 0,-6-2 788 0 0,7 2-944 0 0,1 0-1 0 0,0 0 1 0 0,-1 0-1 0 0,1 0 1 0 0,0 0 0 0 0,0 0-1 0 0,-1 0 1 0 0,1 0-1 0 0,0 0 1 0 0,-1-1 0 0 0,1 1-1 0 0,0 0 1 0 0,0 0-1 0 0,-1 0 1 0 0,1 0 0 0 0,0 0-1 0 0,0-1 1 0 0,-1 1-1 0 0,1 0 1 0 0,0 0 0 0 0,0 0-1 0 0,-1-1-14 0 0,1 1 10 0 0,0 0-1 0 0,0 0 1 0 0,0 0 0 0 0,-1 0-1 0 0,1 0 1 0 0,0 0 0 0 0,0 0-1 0 0,0 0 1 0 0,-1 0 0 0 0,1 0-1 0 0,0 0 1 0 0,0 0 0 0 0,0 1-1 0 0,-1-1 1 0 0,1 0-1 0 0,0 0 1 0 0,0 0 0 0 0,0 0-1 0 0,0 0 1 0 0,-1 0 0 0 0,1 0-1 0 0,0 0 1 0 0,0 1 0 0 0,0-1-1 0 0,0 0 1 0 0,-1 0-10 0 0,-2 2-265 0 0,0 0-108 0 0,2-2-45 0 0,1 1 0 0 0,0-1 0 0 0,0 0 0 0 0,0 0 0 0 0,-1 1 0 0 0,1-1 0 0 0,0 0 0 0 0,0 0 0 0 0,0 1-1 0 0,0-1 1 0 0,0 0 0 0 0,0 1 0 0 0,0-1 0 0 0,-1 0 0 0 0,1 1 0 0 0,0-1 0 0 0,0 0 0 0 0,0 0 0 0 0,0 1 418 0 0,0 0-7653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3T17:06:17.9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415 2 3224 0 0,'-2'-1'35'0'0,"0"1"1"0"0,0-1-1 0 0,0 1 1 0 0,0 0-1 0 0,0 0 1 0 0,0 0-1 0 0,0 0 1 0 0,0 0-1 0 0,0 1 1 0 0,1-1-1 0 0,-1 1 1 0 0,0-1-1 0 0,0 1 1 0 0,0-1-1 0 0,0 1 1 0 0,1 0-1 0 0,-1 0 1 0 0,0 0-1 0 0,1 0 1 0 0,-2 1-36 0 0,-2 2 1329 0 0,0 0 0 0 0,0 1 0 0 0,0 0 1 0 0,1 0-1 0 0,-2 2-1329 0 0,-14 19 5465 0 0,-8 10-2351 0 0,5-5-2953 0 0,2 1 0 0 0,-17 32-161 0 0,24-41 22 0 0,-6 14-40 0 0,1 1 0 0 0,-2 11 18 0 0,-26 81-28 0 0,29-71-91 0 0,-10 56 119 0 0,-2 63-233 0 0,23-112 398 0 0,1 48-165 0 0,4-53 174 0 0,-1-1 98 0 0,4 0-1 0 0,2 0 1 0 0,2 0-1 0 0,4 0 1 0 0,1-1-1 0 0,16 46-271 0 0,-15-72 131 0 0,2-1 1 0 0,1 0-1 0 0,1-1 0 0 0,2-1 0 0 0,1 0 0 0 0,1-1 0 0 0,1-1 0 0 0,2-1 0 0 0,1-1 0 0 0,1-1 1 0 0,1-1-1 0 0,2 0-131 0 0,13 8 136 0 0,1-1 1 0 0,13 4-137 0 0,-34-23-361 0 0,1 0 0 0 0,0-2 1 0 0,1-1-1 0 0,0 0 0 0 0,19 4 361 0 0,6-4-7554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3T17:06:18.34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1 184 19807 0 0,'25'-17'1760'0'0,"-8"11"-1408"0"0,9-4-280 0 0,10 0-72 0 0,8-2 952 0 0,9-1 168 0 0,2 0 40 0 0,10-3 8 0 0,7-3-976 0 0,4-1-192 0 0,3 4 0 0 0,1 0-7128 0 0,2 0-1367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3T17:06:19.3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217 414 18399 0 0,'-1'-1'422'0'0,"-1"-2"-238"0"0,-2-6 691 0 0,3-10-340 0 0,1 16-500 0 0,1-1 0 0 0,1 0 0 0 0,-1 1 0 0 0,0-1 0 0 0,1 1 0 0 0,0 0 0 0 0,0-1 0 0 0,1 0-35 0 0,-3 2 4 0 0,4-2-42 0 0,-1-1 0 0 0,1 1 0 0 0,-1-1 0 0 0,1 1 0 0 0,3-2 38 0 0,11-12-464 0 0,41-62-1292 0 0,-54 74 1694 0 0,0 0 0 0 0,-1 0-1 0 0,0-1 1 0 0,0 1 0 0 0,-1-1 0 0 0,0 0 0 0 0,1-3 62 0 0,8-21-339 0 0,-8 25 336 0 0,-1 0 1 0 0,-1-1 0 0 0,1 0 0 0 0,-1 0 0 0 0,0 1 0 0 0,-1-1 0 0 0,0 0 0 0 0,0-1-1 0 0,0 1 3 0 0,-1 6 5 0 0,0-3 64 0 0,0-1-1 0 0,0 1 1 0 0,-1 0-1 0 0,1-1 1 0 0,-2 0-69 0 0,2 2 43 0 0,-1 1-1 0 0,0 0 1 0 0,0 1 0 0 0,0-1-1 0 0,0 0 1 0 0,0 0 0 0 0,-1 0 0 0 0,1 1-1 0 0,0-1 1 0 0,-1 0 0 0 0,0 1-1 0 0,1-1-42 0 0,-1 1 39 0 0,1 0 0 0 0,0-1 0 0 0,-1 1 0 0 0,1 0 0 0 0,-1 0-1 0 0,0 0 1 0 0,1 0 0 0 0,-1 0 0 0 0,0 0 0 0 0,1 0 0 0 0,-1 0-1 0 0,0 1 1 0 0,0-1 0 0 0,0 1 0 0 0,0-1 0 0 0,0 1-1 0 0,-1 0-38 0 0,-5-1 121 0 0,1 1 0 0 0,-1 1 0 0 0,1-1 0 0 0,-1 1 0 0 0,1 0 0 0 0,0 1 0 0 0,0 0 0 0 0,-1 0 0 0 0,1 0 0 0 0,-6 4-121 0 0,3 0 26 0 0,0-1 0 0 0,0 2 0 0 0,1-1 0 0 0,0 1 0 0 0,0 1 0 0 0,-3 4-26 0 0,-9 8 2 0 0,2 2 1 0 0,1 0 0 0 0,0 1-1 0 0,-3 8-2 0 0,7-8-24 0 0,2 1-1 0 0,0 0 1 0 0,2 0-1 0 0,1 1 1 0 0,0 0-1 0 0,-1 14 25 0 0,7-23 6 0 0,0-1 1 0 0,1 1-1 0 0,1 0 0 0 0,0 0 0 0 0,1-1 1 0 0,1 1-1 0 0,1 0 0 0 0,0 0 0 0 0,1-1 0 0 0,0 1 1 0 0,5 8-7 0 0,-4-11 36 0 0,1-1-1 0 0,0 0 1 0 0,1 0 0 0 0,0-1 0 0 0,1 0 0 0 0,1 0-1 0 0,0 1-35 0 0,5 3 218 0 0,9 8-218 0 0,-17-18 50 0 0,1 0 0 0 0,0 0 0 0 0,0-1 0 0 0,1 1 0 0 0,4 1-50 0 0,-1-1 43 0 0,6 3 161 0 0,0 0-1 0 0,3 0-203 0 0,-14-6 59 0 0,0 0 1 0 0,0-1-1 0 0,0 0 1 0 0,0 0-1 0 0,1 0 0 0 0,-1 0 1 0 0,0-1-1 0 0,1 0 0 0 0,2 0-59 0 0,9-3 100 0 0,0 0 0 0 0,0-2 0 0 0,-1 1 0 0 0,0-2 0 0 0,1 0 1 0 0,-2-1-1 0 0,4-2-100 0 0,17-11 221 0 0,-1-1 1 0 0,15-14-222 0 0,-13 6 251 0 0,-2-2 0 0 0,-1-1-1 0 0,1-4-250 0 0,-21 20 186 0 0,0-1 0 0 0,-1 0-1 0 0,5-11-185 0 0,31-56 900 0 0,-2 3-78 0 0,-35 62-678 0 0,0 1 0 0 0,2 1 0 0 0,4-4-144 0 0,-16 18 18 0 0,12-12 60 0 0,0 0-1 0 0,1 1 1 0 0,12-7-78 0 0,-22 17 3 0 0,0 0 0 0 0,1 1 0 0 0,0 0 0 0 0,-1 0 0 0 0,1 0 0 0 0,0 1 0 0 0,1 0-1 0 0,-1 0 1 0 0,0 1 0 0 0,0 0 0 0 0,1 0 0 0 0,-1 0 0 0 0,5 1-3 0 0,-8-1-1 0 0,0 2 1 0 0,0-1-1 0 0,0 0 0 0 0,0 1 0 0 0,0-1 1 0 0,0 1-1 0 0,0 0 0 0 0,0 0 1 0 0,0 0-1 0 0,0 0 0 0 0,0 1 0 0 0,-1-1 1 0 0,1 1-1 0 0,0 0 0 0 0,-1-1 0 0 0,0 1 1 0 0,1 0-1 0 0,0 2 1 0 0,5 4-21 0 0,-1 1-1 0 0,0-1 1 0 0,0 1 0 0 0,-1 1-1 0 0,-1-1 1 0 0,0 1 0 0 0,0 0-1 0 0,-1 0 1 0 0,4 11 21 0 0,0 7-49 0 0,-1 1 0 0 0,-1 0 0 0 0,-1 2 49 0 0,-1 0-9 0 0,-1 0 0 0 0,-2 0 1 0 0,-2 17 8 0 0,-1 0-24 0 0,-2 1 1 0 0,-2-1 0 0 0,-10 38 23 0 0,9-61-69 0 0,0-1 0 0 0,-1-1-1 0 0,-11 23 70 0 0,10-28-136 0 0,-1 0 0 0 0,0-1-1 0 0,-2 0 1 0 0,0-1 136 0 0,-1 0-130 0 0,-12 15-135 0 0,22-28 248 0 0,0-1 1 0 0,0 1-1 0 0,0 0 1 0 0,-1-1 0 0 0,1 0-1 0 0,0 0 1 0 0,-1 0-1 0 0,-1 1 17 0 0,4-3 0 0 0,1 0 0 0 0,0 0 0 0 0,-1 0 0 0 0,1 1 0 0 0,0-1 0 0 0,-1 0 0 0 0,1 0 0 0 0,0 0 0 0 0,-1 0 0 0 0,1 0 0 0 0,0 0 0 0 0,-1 0 0 0 0,1 0 0 0 0,-1 0 0 0 0,1 0 0 0 0,0 0 0 0 0,-1 0 0 0 0,1 0 0 0 0,0 0 0 0 0,-1 0 0 0 0,1 0 0 0 0,0-1 0 0 0,-1 1 0 0 0,0-4 0 0 0,1 4 0 0 0,0-4 37 0 0,0 1 0 0 0,0-1 0 0 0,0 1-1 0 0,1-1 1 0 0,-1 1 0 0 0,1 0 0 0 0,0-1-1 0 0,0 1 1 0 0,0 0 0 0 0,1 0 0 0 0,1-3-37 0 0,1-5 142 0 0,13-28 185 0 0,2 1 0 0 0,1 1 0 0 0,22-29-327 0 0,-15 27 54 0 0,1 1 1 0 0,13-11-55 0 0,67-66 59 0 0,-104 111-59 0 0,15-16-20 0 0,2 1 0 0 0,0 1 0 0 0,1 2 0 0 0,8-5 20 0 0,-15 11-11 0 0,0 1-1 0 0,1 1 1 0 0,0 1-1 0 0,1 0 1 0 0,-1 1 0 0 0,1 1-1 0 0,3 0 12 0 0,-11 3 6 0 0,0 1 0 0 0,-1 0 0 0 0,1 0 0 0 0,0 1 0 0 0,0 1 0 0 0,0-1 0 0 0,0 1 0 0 0,-1 1 0 0 0,1 0 0 0 0,8 2-6 0 0,-12-2-13 0 0,0 0-1 0 0,-1 0 0 0 0,1 0 1 0 0,-1 0-1 0 0,1 1 1 0 0,-1 0-1 0 0,0 0 1 0 0,0 0-1 0 0,0 0 0 0 0,0 1 1 0 0,-1-1-1 0 0,1 1 1 0 0,-1 0-1 0 0,0 0 1 0 0,0 0-1 0 0,-1 1 0 0 0,3 3 14 0 0,-2-1-3 0 0,0 0 0 0 0,0 0-1 0 0,-1 0 1 0 0,0 1-1 0 0,0-1 1 0 0,0 1 0 0 0,-1-1-1 0 0,0 1 1 0 0,-1 0 0 0 0,0-1-1 0 0,0 6 4 0 0,-1-1-9 0 0,-1 0 0 0 0,0 0 0 0 0,0 0 0 0 0,-2 0 0 0 0,1 0 0 0 0,-2-1 0 0 0,1 1 0 0 0,-1-1 0 0 0,-1 0 0 0 0,-6 8 9 0 0,-30 52-183 0 0,19-29 168 0 0,9-24 15 0 0,7-10 0 0 0,7-8 0 0 0,0 1 0 0 0,-1-1 0 0 0,1 1 0 0 0,0-1 0 0 0,0 0 0 0 0,-1 1 0 0 0,1-1 0 0 0,0 1 0 0 0,0-1 0 0 0,0 1 0 0 0,-1-1 0 0 0,1 1 0 0 0,0-1 0 0 0,0 1 0 0 0,0-1 0 0 0,0 0 0 0 0,1 0 0 0 0,-1 0 0 0 0,0 1 0 0 0,0-1 0 0 0,1 0 0 0 0,-1 0 0 0 0,0 0 0 0 0,0 0 0 0 0,1 0 0 0 0,-1-1 0 0 0,0 1 0 0 0,0 0 0 0 0,0 0 0 0 0,1 0 0 0 0,-1 0 0 0 0,0 0 0 0 0,0 0 0 0 0,1 0 0 0 0,-1 0 0 0 0,0 0 0 0 0,0-1 0 0 0,0 1 0 0 0,1 0 0 0 0,-1 0 0 0 0,0 0 0 0 0,0 0 0 0 0,0-1 0 0 0,51-34 0 0 0,-15 9 0 0 0,16-13 2 0 0,8-10-2 0 0,-18 14 71 0 0,0 2 0 0 0,17-8-71 0 0,-9 11 134 0 0,31-12-134 0 0,-52 29 56 0 0,0 1 1 0 0,2 1-1 0 0,19-3-56 0 0,-32 9 64 0 0,0 1 0 0 0,1 1 1 0 0,-1 1-1 0 0,1 1 0 0 0,9 1-64 0 0,-23 0 14 0 0,1 1 1 0 0,0-1-1 0 0,0 2 0 0 0,0-1 1 0 0,-1 1-1 0 0,1-1 0 0 0,-1 2 0 0 0,1-1 1 0 0,-1 0-1 0 0,1 2-14 0 0,-2-2 3 0 0,-1 0 1 0 0,1 1-1 0 0,-1-1 1 0 0,0 1-1 0 0,0 0 1 0 0,0 0 0 0 0,0 0-1 0 0,-1 0 1 0 0,1 0-1 0 0,-1 1 1 0 0,0-1-1 0 0,0 1 1 0 0,0 0-1 0 0,1 3-3 0 0,1 8 42 0 0,-1 0 1 0 0,0 0-1 0 0,-1 0 0 0 0,-1 0 1 0 0,0 9-43 0 0,-1-21 4 0 0,1 25-228 0 0,-2-1-1 0 0,-1 1 1 0 0,-1 0 0 0 0,-6 23 224 0 0,-9 17-7265 0 0,4-26-1004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3T17:06:20.2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0 306 6912 0 0,'0'0'314'0'0,"0"0"-6"0"0,1 1-198 0 0,2 8 589 0 0,-1 0-1 0 0,0 0 1 0 0,1 1-699 0 0,1 9 3404 0 0,2 11 1446 0 0,2 5-2974 0 0,0 0-1669 0 0,-2-1 1 0 0,1 36-208 0 0,-3-36 46 0 0,10 197 73 0 0,-14 3 199 0 0,0-131 49 0 0,-9 153 609 0 0,4-131-554 0 0,2-26-241 0 0,3-76-214 0 0,2 16 33 0 0,0 5-132 0 0,0-17-376 0 0,-1-28 468 0 0,-1 1 1 0 0,0-1-1 0 0,0 0 0 0 0,1 1 1 0 0,-1-1-1 0 0,0 1 1 0 0,1-1-1 0 0,-1 0 1 0 0,1 1-1 0 0,-1-1 1 0 0,1 1-1 0 0,-1-1 1 0 0,1 1 39 0 0,0-2-105 0 0,0 1 71 0 0,0 1 1 0 0,-1-1-1 0 0,0 0 1 0 0,1 0-1 0 0,-1 0 1 0 0,1 0-1 0 0,-1 0 1 0 0,0 0-1 0 0,0 0 1 0 0,1 0-1 0 0,-1 0 0 0 0,0 0 1 0 0,0 0-1 0 0,0 0 1 0 0,0 0-1 0 0,0 0 34 0 0,0-6-87 0 0,4-30 241 0 0,0-1 465 0 0,-1-3-619 0 0,0-202 2944 0 0,1-41-1065 0 0,0 137-1630 0 0,2-24-165 0 0,-3 117-139 0 0,19-241-738 0 0,-17 242 577 0 0,5-30-28 0 0,-2 37 177 0 0,3 0 0 0 0,4-9 67 0 0,-11 45 59 0 0,0 0 1 0 0,1 0-1 0 0,0 1 1 0 0,1-1-1 0 0,0 1 1 0 0,0 1-1 0 0,1-1 1 0 0,0 1 0 0 0,1 0-1 0 0,0 0 1 0 0,0 1-1 0 0,4-3-59 0 0,-2 5 73 0 0,0-1 0 0 0,1 1 0 0 0,-1 1 0 0 0,1 0 0 0 0,0 0 0 0 0,7 0-73 0 0,-11 2 8 0 0,1 0 1 0 0,0 0 0 0 0,1 1 0 0 0,-1 1-1 0 0,0-1 1 0 0,0 1 0 0 0,0 1 0 0 0,0-1-1 0 0,0 1 1 0 0,0 1 0 0 0,2 0-9 0 0,-1 1-8 0 0,0 0 0 0 0,0 0 0 0 0,-1 1 0 0 0,1 0 0 0 0,-1 1 0 0 0,0 0 0 0 0,0 0 0 0 0,-1 1 0 0 0,4 3 8 0 0,-1 0-19 0 0,0 1 0 0 0,-1 0 0 0 0,0 1 1 0 0,0 0-1 0 0,-2 0 0 0 0,1 1 0 0 0,-1 0 1 0 0,-1 0-1 0 0,1 4 19 0 0,2 6-14 0 0,-1 0 0 0 0,-1 1-1 0 0,-2 0 1 0 0,4 22 14 0 0,-8-33-101 0 0,0 0-1 0 0,0-1 1 0 0,-1 1-1 0 0,-1 0 1 0 0,0-1-1 0 0,0 1 1 0 0,-1 0-1 0 0,-1 1 102 0 0,1-7-47 0 0,0 1-1 0 0,0 0 1 0 0,-1-1 0 0 0,1 1-1 0 0,-1-1 1 0 0,-1 0-1 0 0,1 0 1 0 0,-1 0 0 0 0,0 0-1 0 0,-1-1 1 0 0,1 1 0 0 0,-1-1-1 0 0,-5 4 48 0 0,-4 1-87 0 0,0-1 0 0 0,-1 0 0 0 0,1-1 0 0 0,-2-1 0 0 0,1 0 0 0 0,-1-1 0 0 0,0-1 0 0 0,0 0 0 0 0,-1-1 0 0 0,-11 1 87 0 0,1-2-133 0 0,1-1-1 0 0,-1-1 0 0 0,0-1 1 0 0,1-2-1 0 0,-1 0 0 0 0,-9-4 134 0 0,28 4 15 0 0,0 0 1 0 0,1 0-1 0 0,-1-1 0 0 0,0 0 0 0 0,1-1 0 0 0,-5-2-15 0 0,9 4 28 0 0,-1-1 1 0 0,0 1-1 0 0,1-1 0 0 0,-1 0 1 0 0,-1-3-29 0 0,4 5 21 0 0,0 0 0 0 0,0 0 0 0 0,0-1 0 0 0,0 1 0 0 0,0 0 0 0 0,0-1 0 0 0,0 1 0 0 0,0-2-21 0 0,1 3 12 0 0,0-1-1 0 0,0 1 1 0 0,0-1 0 0 0,0 1-1 0 0,0-1 1 0 0,0 0-1 0 0,0 1 1 0 0,0-1 0 0 0,0 1-1 0 0,0-1 1 0 0,0 1-1 0 0,0-1 1 0 0,0 0 0 0 0,0 1-1 0 0,0-1 1 0 0,1 1-1 0 0,-1-1 1 0 0,0 1 0 0 0,0-1-1 0 0,1 1 1 0 0,-1-1-1 0 0,1 1-11 0 0,2-4 19 0 0,1 0 1 0 0,0 1-1 0 0,0-1 0 0 0,1 1 0 0 0,-1 0 0 0 0,1 0 1 0 0,-1 1-1 0 0,1-1 0 0 0,0 1 0 0 0,2 0-19 0 0,13-6-112 0 0,20-3 112 0 0,39-8-301 0 0,-14 3 86 0 0,37-14 215 0 0,61-33-93 0 0,53-33 93 0 0,-176 76 278 0 0,-2-1 1 0 0,0-1-1 0 0,-1-3 0 0 0,6-6-278 0 0,67-49 1968 0 0,-101 74-1734 0 0,-7 5-177 0 0,0-1 1 0 0,0 0-1 0 0,1 1 1 0 0,-1-1-1 0 0,1 1 1 0 0,-1 0-1 0 0,1 0 1 0 0,-1 0-1 0 0,1 0 1 0 0,0 0-1 0 0,0 0 1 0 0,-1 1-1 0 0,1-1 1 0 0,1 1-58 0 0,-3 0 9 0 0,0 1 0 0 0,0-1 0 0 0,0 0 0 0 0,0 1 0 0 0,0-1 0 0 0,0 0 0 0 0,0 1 0 0 0,0-1 1 0 0,0 1-1 0 0,-1 0 0 0 0,1-1 0 0 0,0 1 0 0 0,0 0 0 0 0,0-1 0 0 0,-1 1 0 0 0,1 0 0 0 0,0 0 0 0 0,-1 0 0 0 0,1-1 0 0 0,-1 1 1 0 0,1 0-1 0 0,0 1-9 0 0,1 2-1 0 0,0 0 0 0 0,0 1 0 0 0,-1-1 0 0 0,1 3 1 0 0,1 6-21 0 0,-1-1-1 0 0,0 1 1 0 0,-1 0 0 0 0,0 0 0 0 0,-1 0 0 0 0,-1-1 0 0 0,0 1-1 0 0,-1 4 22 0 0,-3 11-61 0 0,-1 0-1 0 0,-2 0 0 0 0,-3 6 62 0 0,5-15-47 0 0,-2 1 0 0 0,0-2 0 0 0,-1 1 0 0 0,-1-1-1 0 0,-1 0 1 0 0,0-1 0 0 0,-2-1 0 0 0,-9 11 47 0 0,5-9-188 0 0,-1-1 0 0 0,0-1 1 0 0,-1 0-1 0 0,-7 3 188 0 0,-4 0-717 0 0,0-1 0 0 0,-2-2 1 0 0,-1 0 716 0 0,-15 4-1379 0 0,-23 6 1379 0 0,18-10-1391 0 0,-9-2 1391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24T13:09:11.561"/>
    </inkml:context>
    <inkml:brush xml:id="br0">
      <inkml:brushProperty name="width" value="0.06667" units="cm"/>
      <inkml:brushProperty name="height" value="0.06667" units="cm"/>
      <inkml:brushProperty name="color" value="#00CCFF"/>
    </inkml:brush>
  </inkml:definitions>
  <inkml:trace contextRef="#ctx0" brushRef="#br0">10040 831 2816,'0'0'1408,"0"0"-1152,0-16 1536,0 16-1792,16 0 0,-16-16 0,16 0 0,-1 16 0,-15-17 0,17 2 128,-17 15 128,0 0 0,0-15 128,-17 15 128,17-17 128,0 17-128,-15 0 128,-1-16-128,16 16 0,-16-16-256,0 16 128,-1-16-128,17 16 128,-15 0-128,-1 0 128,-16-16-128,16 16 0,-1 0 0,2 0 0,-17-16-128,16 16 0,-16 0 0,15-16 0,-15 16-128,-1 0 128,-14-16 0,15 16 0,0-17 0,0 17 0,0-15 0,0 15 0,0-15 0,0-2 128,1 17-256,-2 0 128,-15-16-128,16 16 128,1 0 0,-1 0 0,-16-16-128,15 16 128,-14 0-128,14 0 0,2 0 0,-1 0 128,-1-16-128,2 16 0,-1 0 128,0 0 0,0 16-128,0-16 0,0 0 0,0 0 0,0 16 0,-1-16 127,-15 16-127,16 1 0,0-17 0,0 15 0,0 0 0,0 2 0,0-1 0,16-16 128,-15 16-128,14 0 128,1 0-128,-16 16 128,16-16-128,-16 16 128,16-17-128,0 2 0,0 15 128,-16 0 128,16-16 0,0 16 0,0-15-128,16 14 128,-16 1-128,16-16 128,0 0-256,0 0 128,0 16 0,16-16 0,-16 16 0,16-16 0,0 16 0,17-16 0,-18 0-128,1 17 128,16-17-128,-16 16 0,16-17 0,-16 18 128,16-1-128,0-17 0,16 1 0,-15 17 128,14-1 0,1-17 0,0 18 0,0-17 128,1 15-128,14-15 0,-14 1 0,15-1 0,-1-1 0,-14-15 0,15 0-128,-1 17 0,2-17 0,-17 0 128,15 0-128,1 15 0,0-15 0,0 0 0,-16 0 0,0 0 128,16-15-128,-16 15 0,0-17 0,1 17 0,-17-15 0,16-1 0,-16 16 0,0-17 128,0 1-128,-16 1 128,16-1-128,0 0 128,0-1-128,-16 1 128,15 1 0,-14-2 0,15-14-128,-16 14 0,-1 1 0,1 1 128,1-17-128,-1 15 128,-16 1-128,15 1 0,2-2 0,-17 2 128,0-1-128,15-1 128,-15 1 0,0 0 128,0 0-128,0 1 0,0 15-128,0-17 128,0 1-128,0 1 128,-15-2-128,15 17 0,0-16 0,0 0 128,-17 0 0,17 0 0,-15 0-128,-1 0 0,-1 0 0,1 0 0,1 0 0,-1 1 128,-16-2-128,15 1 0,2 0 0,-1 0 128,-16 0-128,16-16 128,-1 16 0,2-16 0,-17 17-128,-1-18 0,18 17-384,-1 0 128,-16 0-2816,16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24T13:09:15.716"/>
    </inkml:context>
    <inkml:brush xml:id="br0">
      <inkml:brushProperty name="width" value="0.06667" units="cm"/>
      <inkml:brushProperty name="height" value="0.06667" units="cm"/>
      <inkml:brushProperty name="color" value="#00CCFF"/>
    </inkml:brush>
  </inkml:definitions>
  <inkml:trace contextRef="#ctx0" brushRef="#br0">8787 3679 5760,'-24'0'2816,"13"-15"-1664,11 15 2944,-13-16-3968,13 1 128,-12 0-256,1-16 128,-1 15-256,1 0 0,-14 2 128,1 14 0,2 0-256,-15 0 128,2 14 128,-1 2 0,2 15 128,-2 15 128,1-15 128,-1 14 128,12 2 0,1-2 0,11 18-1,0-17 129,12 14-128,0-14 128,12 16-256,0-15 128,11-2-256,13 2 128,-1-2-128,13-13 0,-2-3-128,2-13 0,-1-1 0,12-15 0,-11-15 0,11-1 0,-11-13-128,-13-3 128,0-28 0,-23-3 128,0 2-256,-12-16 128,-12 16-256,-11-15 0,-1 13-512,-11 3 128,-13 14-1024,0 15 128,-11 16-1279,0-1-1</inkml:trace>
  <inkml:trace contextRef="#ctx0" brushRef="#br0">8751 1760 5760,'-13'-15'2816,"2"-1"-2560,11 1 2944,0 15-3200,-11 0 0,11-15 0,-13-1 128,2 16 0,-14-15 0,2 0 128,-13-1 0,13 1 128,-25 15 0,14-16 0,-14 16 0,13 0-128,-1 0 128,-11 16-128,11-16 128,1 15-256,0 16 0,-1 0 0,12 15 0,0-17-128,12 34 128,1-2-1,22-15 129,1 17-128,12-16 128,0 13-128,12-14 128,11 0 0,0 0 0,0 1 0,13-17 0,21-15 128,-9 1 128,10-16 0,-11-16 0,-11 1 0,-1-15 128,0-1 0,-23-14 128,-1 13-384,1-28 128,-13 12-128,-11-13 128,-12 1-256,-12 12 0,-22-29-768,-2 14 128,-24 3-1408,1-17 0,-36 1-1408,0 14 1</inkml:trace>
  <inkml:trace contextRef="#ctx0" brushRef="#br0" timeOffset="4309">8833-190 5632,'-23'0'2816,"-1"-29"-2304,12 12 2944,12 17-3456,-23-15 0,10 15 256,-9-15 0,-2-1-256,-12 1 128,1 0 128,-1-1 128,-12 16-128,3-15 128,-4 15 0,-10 0 0,0 15 0,0 1 0,0-1 0,-1 16-1,13 16-127,0-18 128,10 33-128,3-16 0,9 15-128,14 1 0,22-15-128,2 13 128,10-14 0,37 0 0,-1-15-128,12-15 128,12-1-128,-1-15 0,2 0 0,-3-31 128,2 17 128,0-33 0,-11 17 128,-13-17 0,0 2 128,-12-2 128,-11 2 128,-12-2 128,-13 0-128,-22-14 0,-1 1-128,-36 13 0,1 1-512,-24-1 128,-11 1-1408,-26 16 0,3 14-1280,-14 1 0,13 30-895,23-15-1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24T13:09:16.771"/>
    </inkml:context>
    <inkml:brush xml:id="br0">
      <inkml:brushProperty name="width" value="0.06667" units="cm"/>
      <inkml:brushProperty name="height" value="0.06667" units="cm"/>
      <inkml:brushProperty name="color" value="#00CCFF"/>
    </inkml:brush>
  </inkml:definitions>
  <inkml:trace contextRef="#ctx0" brushRef="#br0">9105 5336 2560,'15'0'1280,"-15"0"-1024,16-16 1280,-16 16-1280,0 0 128,17-16 512,-17 0 0,0 0-896,0 0 0,-17 16 896,17-16 128,-16 0-128,-16-16 128,1 32-128,-1-16 0,-16 0-128,0 16 0,-17 0-256,18 0 0,-17 16-257,16 0 129,-16 16-256,16 0 0,0 16-128,16 16 0,0-16-128,0 32 128,32 0 128,0-16 0,0 0 128,32 16 0,-16-16 0,32 0 128,0-16-128,16 0 128,0-17-128,0-14 128,0-17 0,-1 15 128,2-30 128,-2 15 0,-15-17 128,0-14 0,-15 14 0,14-14 128,-15-1-256,1-16 128,14 16-384,-15-17 128,0-14-384,0 15 0,-16-17-512,-16 2 0,0-1-1280,-32 0 128,1 0-1920,-50 16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23T17:45:30.733"/>
    </inkml:context>
    <inkml:brush xml:id="br0">
      <inkml:brushProperty name="width" value="0.23333" units="cm"/>
      <inkml:brushProperty name="height" value="0.23333" units="cm"/>
      <inkml:brushProperty name="color" value="#FFFFFF"/>
      <inkml:brushProperty name="ignorePressure" value="1"/>
    </inkml:brush>
  </inkml:definitions>
  <inkml:trace contextRef="#ctx0" brushRef="#br0">14457 7084,'0'0,"0"0,0 0,0 0,-4 0,-8 0,-10 0,-16 0,-24 0,-20 0,-15 4,-5 1,3 0,7-2,8 0,12-1,13-1,13-1,12 0,10 0,10 0,7-1,5 1,7 0,5 0,6 0,11 0,11 0,12 0,7-4,3 0,-3-1,-6-3,-9 1,-11 1,-11 1,-9 2,-7 1,-3 2,-2-1,-1 2,-4-1,-8 0,-14 1,-4-1,-2 4,6 0,7 1,7-1,6-1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24T13:10:31.324"/>
    </inkml:context>
    <inkml:brush xml:id="br0">
      <inkml:brushProperty name="width" value="0.06667" units="cm"/>
      <inkml:brushProperty name="height" value="0.06667" units="cm"/>
      <inkml:brushProperty name="color" value="#3165BB"/>
    </inkml:brush>
  </inkml:definitions>
  <inkml:trace contextRef="#ctx0" brushRef="#br0">5191 1227 2176,'0'0'1024,"16"-15"-128,-16 15 1024,0 0-1792,0 0 0,16 0 256,1-16 0,-17 16-512,31 0 128,-15 0 384,16 0 0,-16 0 0,15 0 128,2 0 0,-1 0 0,15 0 0,-14 0 128,15 0-128,0 0 0,-16 0-128,-1 0 0,17 0-128,-16 0 0,17 0 0,-17 0 0,0 0-128,-1 0 0,1 0 0,1 0 0,-2 0 0,-14 0 128,-2 0-128,2 0 128,-17-17-128,0 17 0,0 0 0,0 0 128,0 0-128,-17-15 0,2 15-128,-2 0 128,-14 0-128,14 0 128,-14 0-128,-1 0 128,-16 0-128,16 0 0,-17 0 0,2 0 0,-1 0 0,0 15 128,-17-15-128,17 0 128,1 0-256,-1 0 128,0 17 0,16-17 0,0 0-128,0 0 128,0 0-128,0 0 0,16 0 128,-16 0 0,16 0 0,0 0 0,16 0 0,-17 0 0,17 0 0,-15 0 128,15 0-128,0 0 0,0 0 0,0 0 128,15 0 0,-15 0 0,33 0-1,-17 0 1,16 0 256,-16 16 128,33-16-128,-18 0 128,17 0-128,-16 15 128,16-15-128,0 0 0,16 17-640,-16-17 0,16 0-1664,-17 0 129,1-17-769,0-14 128</inkml:trace>
  <inkml:trace contextRef="#ctx0" brushRef="#br0">6086-2164 1664,'16'0'768,"16"-16"128,-16 16 768,-1-17-1664,2 17 128,-1 0 128,16-15 0,-17 15-256,2 0 128,-1 0 128,16 0 128,-16 0 0,16 0 128,0 15-128,0-15 128,-16 0-128,16 0 128,0 17-256,0-1 128,0-16-128,16 16 0,-16-16-128,15 0 128,-14 0-128,-1 0 0,-1 0 0,2 0 128,-17 0-128,0 0 0,-16 0 0,0 0 128,0 0-128,-16 0 0,0 0 0,-17 0 0,2 0-128,-1 0 0,-1 0-128,-14 0 128,-1-16 0,0 16 0,0 16 128,0-16 0,0 0 0,0 0 128,0 0 0,0 0 0,0 0-128,16 0 0,0 0-128,0 0 128,16 0-128,-17 0 128,18 0-128,15 16 128,0-16 0,15 0 128,18 0-128,-1 0 0,-1 0 128,18 0 0,15 0 0,-1 0 0,-14 16 0,15-16 0,16 0-1,-16 0 1,-16 0-128,-1-16 128,2 16-128,-33-16 128,15 16-256,-14 0 0,-1-16-256,-16 16 128,-16 0-128,-16-16 0,0 16 1,-17 0-1,-14 0 128,-1 0 128,-16 0 128,0 0 0,0 0 127,-1 0 1,1 0 0,17 0 0,0 0-128,14 0 128,1 16-128,16-16 0,15 0 0,2 0 0,30 16 0,18-16 0,-1 16 0,16-16 128,32 0-128,-16 0 128,16 0-128,0 0 0,0 0 0,0 0 0,0 0-128,0 0 128,-32 0-128,0 0 0,-16-16-256,-16 16 0,-1 16-768,-15-16 128,-15 0-1535,-17 0-1</inkml:trace>
  <inkml:trace contextRef="#ctx0" brushRef="#br0" timeOffset="11877">13252 3403 4352,'16'-16'2176,"1"0"-2048,-17 16 2304,0 0-2560,16-16 128,-16 16 0,16 0 0,0 0 0,-1-15 128,2 15 0,-1 0 128,-1 0 0,17 0 0,1 0 0,-2 0 128,1 0-128,1 0 0,-1 0-128,-1 15 128,2-15 0,14 0 0,-14 0-128,-1 16 128,0-16 0,0 0 128,-17 0-128,18 16 0,-17-16 0,0 0 0,-1 0-128,-15 0 128,0 0-128,0 0 128,0 0-128,-15 0 0,-1 0 0,16 0 128,-16 0-256,-17-16 128,18 16 0,-17 0 128,0 0 0,0 0-1,16 0-127,-16 0 0,-16 0 0,15 0 128,1 0-256,1 0 0,-18 0-128,18-16 128,-2 16 0,1 0 0,1 0-128,-1 0 128,16-15 0,-16 15 0,15 0 0,1 0 0,1 0 0,-2 0 128,1 0-128,0 0 0,16 0 0,0 0 0,-16 0-128,16 0 128,0 0 0,16 0 0,0 0 0,0-17 128,-16 17-128,32 0 0,-16 0 0,1 17 128,-1-17-128,16 0 128,0 0 0,-1 15 128,17-15-128,-15 0 128,-1 16-256,0-16 0,-1 0 128,17 0 128,-15 0-128,-18 0 0,17 0 0,-15 0 0,-1 0 128,16 0 128,-16-16-384,-16 16 128,16 0-384,-16 0 0,16 0-1152,-16 0 128,0 0-1151,-16 0-1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24T13:10:36.503"/>
    </inkml:context>
    <inkml:brush xml:id="br0">
      <inkml:brushProperty name="width" value="0.06667" units="cm"/>
      <inkml:brushProperty name="height" value="0.06667" units="cm"/>
      <inkml:brushProperty name="color" value="#3165BB"/>
    </inkml:brush>
  </inkml:definitions>
  <inkml:trace contextRef="#ctx0" brushRef="#br0">10142 6297 2688,'16'-16'1280,"0"16"-896,-16 0 1280,16 0-1664,0 0 0,15 0 256,2 0 128,-1-16-256,16 16 0,-16 0 256,32 0 128,-16-15 0,16 15 128,-16 0-256,16 0 128,-16 0-256,-1 0 128,-14 0-128,15 0 0,-16 0-128,-16-17 0,16 17-128,-17 0 0,-15 0 0,17 0 0,-17 0 0,-17-16 0,2 16-128,-1 0 128,0 0 0,-17 0 0,-14 0 128,15 0 0,-32 0 128,16 0 128,-16 16 0,16-16 0,-16 0-128,16 0 128,0 0-128,0 0 0,0 17-256,16-17 128,-1 0-128,2 0 128,15 0 0,0 0 0,0 0 0,16 0 0,16-17 0,0 17 0,16 0 0,0-16 0,0 16-128,15 0 128,2 0-128,15 0 128,-16-16-256,16 16 0,-16 0-896,0 0 0,-17 0-1024,18-16 128</inkml:trace>
  <inkml:trace contextRef="#ctx0" brushRef="#br0" timeOffset="2748">11679 7641 2304,'0'0'1152,"16"0"-1024,-16 0 1280,0-16-1408,15 16 0,-15 0 384,17 0 0,-2 0-256,2 0 0,-1 0 512,0 0 0,0 0 0,15 16 0,-14-16-128,14 0 128,1 0-128,0 0 0,1 0-256,-2 0 128,-14 16 0,14-16 0,17 0-256,-16 0 128,16 0-128,-16 0 0,17 0-128,-18 0 128,18 0-128,-17 0 0,-1 0 128,1 0 0,0 0-128,0 0 128,0 0-128,-15 0 0,-2-16 0,1 16 0,0 0-128,-16 0 0,16 0-128,-16 0 128,-16 0-128,16 0 128,-16 0-128,0 0 128,1 0 0,-2 0 128,-15 0 0,0 0 128,-16 0-128,1 0 128,-1 0-128,-1 0 0,-15 0 0,1 0 128,14 0-128,-15 0 128,17 0 0,-17 0 0,-1 0 0,18 0 128,-17 16 0,15-16 0,18 0-128,-17 0 128,16 0-768,-1 15 0,18-15-1152,-2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24T13:11:30.158"/>
    </inkml:context>
    <inkml:brush xml:id="br0">
      <inkml:brushProperty name="width" value="0.06667" units="cm"/>
      <inkml:brushProperty name="height" value="0.06667" units="cm"/>
      <inkml:brushProperty name="color" value="#ED1C24"/>
    </inkml:brush>
  </inkml:definitions>
  <inkml:trace contextRef="#ctx0" brushRef="#br0">10656 1046 768,'0'0'384,"0"0"384,0 0 512,0 0-768,0 0 0,0 0 256,0 0 128,0 0-1152,0-16 128,0 16 640,0 0 0,0 0-256,0 0 0,0 16-128,0-16 0,0 0 128,0 0 0,0 16 0,0-16 128,0 0 0,0 15 0,0-15-128,17 16 128,-17-16 0,15 0 0,-15 16-128,16-16 128,0 16 0,-16-16 0,16 0 0,1 0 128,-2 0-256,1 16 128,0-16-128,16 0 0,-15 0-128,-2 0 128,17 0-128,-16 0 0,0 0 0,0 0 128,16 17-128,-16-17 128,0 0-128,16 0 0,0 0 0,-16 0 128,16 0-128,-16 0 0,16 15-1,-16-15 1,16 0 0,0 0 128,-16 0-128,16 16 0,0-16-128,0 0 128,-15 0-128,14 0 128,-15 0 0,16 0 0,0 0 0,-17 0 128,18 0-256,-1 0 128,0 0 0,0 0 0,0 16-128,0-16 128,0 0-128,0 0 0,0 0 0,1 16 128,14-32-128,-15 16 0,-16 0 0,16 0 0,0 0 0,0 0 0,0 0 0,-16 0 0,16 0 0,-1 0 0,2 0 0,-1 0 128,0 0-128,-16 0 0,16 0 0,-16 0 128,16 0-128,-16 0 0,16 16 0,-16-16 128,16 0-128,0 0 0,-16 0 0,16 0 0,0 0 0,-16-16 0,16 16 0,-16 0 0,16 0 0,-1 0 0,-14 0 0,15-16 0,-16 32 0,15-32 0,2 16 0,-17 0 0,15 0 0,-14 0 0,15-16 0,0 16 0,-17 0-128,18-15 128,-1 15 0,-17 0 0,18 0 0,-17 0 128,0 0-128,0-17 0,-1 17 0,2-16 128,-1 16-128,-16 0 0,16-16 0,-16 16 0,16-16 0,-16 0 128,0 16-128,0-15 0,15 15 0,-15-16 0,0 0 0,-15 0 128,15 16-128,0 0 0,0-17 0,0 17 0,0-15 0,0 15 128,0-16-128,-16 16 0,16-16 0,0 16 0,0 0 0,-16 0 0,16-16 0,0 16 0,-16 0 0,16-16 0,-17 16 0,17-17 0,0 17 0,-15-15 0,15 15 0,0-16 128,-16 16-128,16-16 0,-16 0 0,0-1 0,16 2 0,-16 15 0,-1-16 0,2 0 128,-1 16-128,0-16 0,0 0 0,-1 0 0,2 0 0,-1 0 0,16 0 0,-32 1 0,16-2-128,-1 17 128,-14-16 0,15 0 0,-17 16 0,2 0 0,-1-16 0,-1 16 0,18 0 0,-33 0 0,16 0-128,0-16 128,0 16 0,0 0 0,-16 0-128,16 0 128,0 0 0,-17 0 0,18 0-128,-17 0 128,16 0-128,-16 0 128,0 0-128,0 0 0,1 16 0,-2-16 128,1 0 0,-1 16 0,2-16-128,-1 0 128,0 0 0,0 0 128,0 0-128,0 0 0,0 0 0,0 0 0,0 0 0,1 0 0,14 0 0,-15-16 0,0 16-128,1 0 128,14 0 0,-15 0 0,0 0 0,1 0 0,-2 0 0,1 0 0,0 0 0,0 0 0,16 0 0,-15 0 0,14 0 0,-14 0 0,14 0 0,-15 0 0,16 0-128,-16 0 128,16 0 0,16 16 0,-16 0 0,1-16 0,14 16-128,-15-16 128,16 17-128,-16-2 0,16 1 0,0-16 128,0 16-128,16 16 128,-16-16-128,16 0 128,0 0 0,16 0 0,-16 16 0,16-16 0,0 0-128,-16 0 128,16-1 0,0 2 128,0-1 0,0 0 0,0 0-128,17 0 128,-2-1 0,1 2 128,0-1-128,0 0 0,0 0 0,0-1 0,0-15-384,0 16 0,-15 0-896,14 0 1,-31 0-1281,0 16 128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24T13:11:33.857"/>
    </inkml:context>
    <inkml:brush xml:id="br0">
      <inkml:brushProperty name="width" value="0.06667" units="cm"/>
      <inkml:brushProperty name="height" value="0.06667" units="cm"/>
      <inkml:brushProperty name="color" value="#ED1C24"/>
    </inkml:brush>
  </inkml:definitions>
  <inkml:trace contextRef="#ctx0" brushRef="#br0">11290 2433 1280,'0'0'640,"-16"16"-384,16-16 768,0 0-1024,0 0 0,0-16 0,-15 16 128,-2 0 0,2 0 128,15 0 0,-16 0 128,-1 0 0,1-15 128,-15 15 0,15 0 128,-17 0-256,18 0 128,-17 0-128,-17 0 128,18 0-128,-18 0 0,2 0-128,14 0 128,-15 0-128,0 0 0,1 0-128,-2-17 0,2 17 0,-1 0 128,0 0-128,0 0 128,-17 0-128,18 0 0,-2 0 0,-14 0 0,15 0 0,0 0 0,0 0-128,-17 0 128,18 0-128,-17 0 128,16 0-128,0 0 0,-1 0-128,18-16 128,-17 32 0,16-16 0,0 0-128,-1 0 128,18 0 0,-17 17 0,0-17 0,15 15 0,2-15 0,-1 16 128,0 0-128,0-16 128,0 16-128,16 0 128,-16 1 0,16-17 0,0 31 0,0-15 128,0 0 0,0 1 0,0-2 0,16 17 0,-16-16 0,16 0 0,0 0-128,0 0 128,0-1-128,-1 2 128,18-2-128,-17 2 128,16-1-128,0 0 0,16 0 0,-16-16 0,16 16 0,0-1 0,-16 2-1,-1-1 1,18-16 128,-17 16 128,16 0-128,-16-16 0,16 15 0,-16-15 0,-1 16 0,18 1 0,-2-17-128,1 16 0,1-16 0,-17 0 0,15 0 0,-14 15 0,14-15 0,-14 0 128,15 0-128,-16 17 128,-1-17-128,17 0 128,-15 0-128,14 0 0,1 15-128,0-15 128,-15-15-128,14 15 128,-14 0-128,14-17 128,2 17-128,-17-15 128,16 15-128,-16 0 128,-1-16-128,2 16 128,-18 0-128,17-17 0,1 1 0,-17 1 128,16-1-128,-17 16 128,18-16-128,-18 0 128,17-1-128,-16 2 0,1-1 0,-1 0 128,-1 0-128,2 0 0,-17-1 0,15 2 128,-15-2 0,0 2 0,0-1 0,0-16 0,0 16 0,-15-16 128,-2 0-128,2 16 128,-1-16-128,-17 0 0,1 0-384,-16 16 0,1-15-1664,-17-2 128,-17 17-1280,-31-16 129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24T13:11:35.973"/>
    </inkml:context>
    <inkml:brush xml:id="br0">
      <inkml:brushProperty name="width" value="0.06667" units="cm"/>
      <inkml:brushProperty name="height" value="0.06667" units="cm"/>
      <inkml:brushProperty name="color" value="#ED1C24"/>
    </inkml:brush>
  </inkml:definitions>
  <inkml:trace contextRef="#ctx0" brushRef="#br0">12221 3786 2432,'0'-17'1152,"0"17"-768,0-16 1280,0 16-1792,0-16 128,0 0 0,0 1 0,-16-2 128,16 17 0,0-16 128,-16 0 0,16 0 256,-17 16 128,1-16 0,1 1 128,-2-2-128,2 1 128,-18 16-128,18-16 128,-17 0-256,-17 16 128,2-15-128,-1 15 0,0-17-128,-17 17 0,17 0-256,-15 0 128,-2 0-128,2 0 0,0 0 0,-18 0 0,17 0 0,0 17 0,0-2 0,-15 1 0,14 0-128,1 0 0,0 1 0,-16-2 128,16 17-128,1-16 0,15 17 0,-1-18 0,-14 17 0,30 1 0,-15-18 0,16 17 128,0-16 0,16 17 127,16-18-127,-16 2 0,16 14 128,16-14 128,0 14 0,16-15 0,17 0 0,-1 1 128,15 14-128,2-31 128,14 17-256,1-17 0,0 15-128,16-15 128,0-15 0,0 15 0,1 0 0,-2-17 128,17 17 0,-17-15 0,2-1-128,-1-1 128,0 17-128,-1-16 0,-14 16-128,14 0 0,-30-16 0,14 16 0,-14 0-128,-2 0 128,2 0-128,-1 0 128,-17 0 0,-15 16 0,16-16-128,0 0 0,-15 0 0,14 0 128,-14 0-128,-17 0 128,15 0-128,1 0 0,-15 0 0,-2-16 128,1 16-128,0-16 128,-16 1-128,16 15 128,-16-17-128,0 1 128,-16 1-128,16-2 128,-16 2-256,-15-18 128,-2 17-128,1 0 128,1-15-128,-18-2 128,-15-14 0,16 14 0,0 1-128,-16-16 128,-15 16-128,-1 1 0,-1-2-384,-14 17 0,-1 0-1024,-16 0 128,0 16-1792,-1 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24T13:11:45.342"/>
    </inkml:context>
    <inkml:brush xml:id="br0">
      <inkml:brushProperty name="width" value="0.06667" units="cm"/>
      <inkml:brushProperty name="height" value="0.06667" units="cm"/>
      <inkml:brushProperty name="color" value="#ED1C24"/>
    </inkml:brush>
  </inkml:definitions>
  <inkml:trace contextRef="#ctx0" brushRef="#br0">10130 4988 4608,'0'16'2304,"0"-32"-1792,0 16 2304,0 0-2816,0 0 0,-17 0-128,17-16 128,0 16-128,-15 0 128,15 0-128,-16-16 128,16 16 0,-16 0 0,0-15 128,-1 15 0,1 0 128,1-17 0,-17 17 256,16-16 0,-17 16 0,-14-15 128,14-2-128,1 17 128,1-15 0,-17 15 0,16-17-256,-16 17 128,0-16-256,15 0-1,-14 16-127,-1 0 128,0-16-256,-17 16 128,17 0-128,1 0 0,-2 0 0,18 0 0,-18 0 0,18 0 128,-17 0-128,16 16 0,0-16 0,0 16 0,0 0 0,0-16 128,-1 17-128,2-2 0,-1 2 0,-1-2 0,18-15 0,-17 16 0,-1-16 128,18 17 0,-1-17-128,0 15 128,0 1-128,16-16 0,-16 16 128,16 0 0,-17 0-128,17 1 0,0-2 256,0 2 0,-15-2 0,15 1 0,0 1 0,15 14 0,-15-15 0,17 0 128,-1 0-256,0 16 128,0-15 0,15-2 0,-14 1-128,15 0 128,-1 0-128,2 0 0,-1 0 0,16 0 128,-16-16-128,16 16 128,0 0 0,0-16 128,0 16-128,16-16 128,-17 17-256,18-2 128,-17-15 0,15 0 0,2 0-256,-17 16 128,0-16 0,16 0 128,0 16-128,-16-16 0,16 0 0,-17 16 0,18-16-128,-17 0 128,0 0-128,16 0 128,-17-16-128,1 16 128,0 0-128,0 0 0,0 0 128,1-16 0,-1 16-128,-17 0 128,17-16 0,-16 1 0,0-2 0,-16 1 0,17 0 0,-18 0 0,2 0-128,-2 0 128,-15-16-128,0 0 128,0 0-128,0 0 128,-15 0-128,-2 0 128,2 0-128,-1 1 0,-33-1-128,1-1 0,-15-15-640,-1 0 0,-16 16-1536,-16 0 0,-16 0-1152,-17 0 129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2-24T13:11:56.273"/>
    </inkml:context>
    <inkml:brush xml:id="br0">
      <inkml:brushProperty name="width" value="0.06667" units="cm"/>
      <inkml:brushProperty name="height" value="0.06667" units="cm"/>
      <inkml:brushProperty name="color" value="#ED1C24"/>
    </inkml:brush>
  </inkml:definitions>
  <inkml:trace contextRef="#ctx0" brushRef="#br0">11739 5368 2816,'-16'0'1408,"16"0"-1024,0 0 1408,0 0-1792,-16-19 128,16 19 128,0 0 0,-14 0-128,14 0 128,0 0 128,-16 0 128,16 19-128,-15-19 128,15 0-128,0 20 0,-15-1-128,15 1 128,-16 0 0,16-1 128,-15 1 0,15 20 0,0-21 0,0 20 0,0-20-128,0 2 0,0-3-128,0 22 0,0-21 0,15 1 0,-15 19-128,16-18 128,-16-3-128,15 23 0,0-23 0,1 3 128,-2-3-1,2 2 129,15 1 0,-16-2 0,15-19 0,-14 19 0,15 1 0,-1-20 128,1 0-256,0 19 128,-1-19-128,16 0 0,-1 0-128,2 0 128,-17 0 0,17 0 0,-2 0-256,1 0 128,1 0 0,-1 0 0,0 0-128,0 0 128,0 0-128,15 0 0,-16 0 0,17 0 128,0 0 0,-1 0 0,0-19 0,-15 19 0,15 0-128,-14 0 128,14 0 0,-15 0 0,14-20-128,2 20 128,-16 0 0,15 0 0,1 0 0,-2-19 0,3 19 0,-17 0 0,15 0 0,0 0 0,-15 0-128,0 0 128,15-19-128,1 19 128,-16 0-128,15 0 0,-15-21 0,15 21 0,0 0 0,0-20 0,-15 20-128,16 0 128,-16 0 0,14-18 128,3 18-128,-17 0 0,-1-21 0,2 21 0,-2 0 0,1 0 128,-15-18-256,15 18 128,-15 0 0,15 0 0,-17 0-128,17-21 128,-15 21 0,1 0 0,-2 0-128,0-20 128,2 20 0,-2-18 0,-15 18 0,16 0 0,0-21 0,-16 21 128,16 0-128,-16-18 0,16 18-128,-17 0 0,1-21 0,2 21 0,-2 0-128,-1 0 128,3-20-128,-17 20 128,14 0-128,-14-19 0,0-1-128,0 20 128,-14 0-128,14-20 128,-17 2 0,17 18 128,-14-21-128,14 2 128,-15 19 128,-2-20 128,2 1-128,1 0 0,-2 19 0,1-21 0,0 2-128,-1-1 128,-14 1-128,15-1 0,-17 0-128,2 1 128,-16-1-128,16 1 128,-1-1-128,-16 2 128,2-3 0,-1 1 0,0 1 0,0 19 128,0-20 0,0 20 128,0 0-128,0 0 128,0 0 0,-16 0 0,17 0 0,-2 0 0,2 0-128,-1 20 128,0-20-128,0 0 128,0 19-128,0-19 0,0 0 0,-15 0 0,29 20 0,-13-20 128,-2 0-128,-13 0 128,14 0 0,15 0 0,-15 21-128,0-21 128,0 0-128,16 0 0,-16 0 0,0 0 128,0 0-128,14 0 128,-13 0-128,14 0 128,-15 0 0,16 0 0,-1 0-128,-15 0 128,15 0 0,0 0 0,-15-21-128,1 21 0,-2 0 0,18 0 0,-18 0 0,2 0 128,14 0 0,0 0 0,-15-20-128,15 20 128,1 0 0,-1 0 0,1 0-128,-1 0 128,16 0-128,-17 0 128,2 0-128,0 0 0,-1 0-128,-15 0 128,15 0 0,1 0 0,-1 0 0,1 0 0,-1 0 0,16 20 0,-17-20 0,2 0 0,0 0 0,-1 0 128,0 0-128,1 0 128,-1 0-128,-1 0 0,3 0 0,-2 0 128,0 0-256,-14 0 128,14 0-384,-15 0 128,15 0-768,1 0 0,-1 21-1792,0-21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30T12:11:43.416"/>
    </inkml:context>
    <inkml:brush xml:id="br0">
      <inkml:brushProperty name="width" value="0.23333" units="cm"/>
      <inkml:brushProperty name="height" value="0.23333" units="cm"/>
      <inkml:brushProperty name="color" value="#40BAD2"/>
      <inkml:brushProperty name="ignorePressure" value="1"/>
    </inkml:brush>
  </inkml:definitions>
  <inkml:trace contextRef="#ctx0" brushRef="#br0">1605 0,'0'0,"0"0,0 0,0 0,0 0,0 0,0 0,0 0,0 0,0 0,0 0,0 5,0 11,0 15,0 9,-3 5,0 3,-2 4,-3 8,-3 9,-1 1,1-1,0-7,2-10,2-9,1-9,0-8,2-7,2-3,0-5,2-1,-1-3,2-1,-1 0,0-2,0-1,1 1,-1-1,0 1,2-2,6-1,6 0,11-3,15-6,15-9,13-8,4-3,-2-1,-5 1,-7 4,-10 4,-10 2,-9 4,-7 3,-5 2,-3 4,-4 2,-1-1,-2 0,-3 2,-1 0,0 1,1 0,-1 1,-1 0,-1 2,0 7,2 10,0 9,0 6,-3 3,-2 8,0 12,-2 17,-4 7,1 0,-1-10,0-11,2-12,2-11,1-10,0-7,-1-4,1-3,1-4,0 0,2-2,-1 0,1-1,0-2,1-1,-1-2</inkml:trace>
  <inkml:trace contextRef="#ctx0" brushRef="#br0" timeOffset="1002.14">927 3303,'0'0,"0"0,0 0,0 0,0 0,0 0,0-2,-2-4,-1-5,0-8,15-39,22-39,27-29,46-41,32-16,28 3,11 14,3 11,-6 12,-15 19,-26 26,-29 24,-26 23,-23 17,-18 15,-16 8,-9 5,-4 3,-4 0,-3 2,1 1,0 0,-1 0,0 0,-1 0,-1 1,1-1</inkml:trace>
  <inkml:trace contextRef="#ctx0" brushRef="#br0" timeOffset="77013.08">1015 152,'0'0,"0"0,0 0,0 0,0 0,0 0,0 0,0 0,0 0,-3 0,-10 4,-13 5,-10 8,-10 5,-8 3,-7 1,0-1,-1 0,3-1,3-4,4-3,7 1,4 0,1 1,0 5,-4 10,-3 17,0 16,0 7,8-1,6-10,10-7,5-10,5-9,5-7,7-5,5 1,4 4,2 4,6 3,4 4,6 5,11 0,5-2,4 0,6 0,0-4,-4-5,-3-4,-5-5,-2-5,0-4,-3 0,1 0,1-2,-2-4,1-1,2-1,-3-2,2-3,-3-1,-3-2,-7-1,-7-1,-7 1,-5-1,-3 1,-3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23T17:45:30.749"/>
    </inkml:context>
    <inkml:brush xml:id="br0">
      <inkml:brushProperty name="width" value="0.23333" units="cm"/>
      <inkml:brushProperty name="height" value="0.23333" units="cm"/>
      <inkml:brushProperty name="color" value="#FFFFFF"/>
      <inkml:brushProperty name="ignorePressure" value="1"/>
    </inkml:brush>
  </inkml:definitions>
  <inkml:trace contextRef="#ctx0" brushRef="#br0">14451 7400,'0'0,"0"0,0 0,0 0,0 0,0 0,0 0,-4 0,-5-3,-4-2,-12-4,-16-11,-16-13,-13-13,-6-9,-2-3,3 1,5 3,4 2,9 8,4 3,2-3,4-8,1-11,2-9,4-7,6-6,8 5,8 8,8 9,9 12,5 10,5 6,9 4,8 0,8 2,9 1,8 3,7 1,1 6,-2 1,-7 3,-5 5,-10 8,-6 3,-10 6,-3 0,-5 12,-4 12,-7 13,-11 9,-14 7,-15 4,-12 2,-4 2,-3-1,-4 3,-6 9,-1 9,2 0,6-3,10-10,10-9,8-13,11-12,8-9,3-10,5-6,6-2,3 1,2-3,4 0,4 2,7-2,12 1,20 2,19-3,12-6,12-16,12-25,10-25,4-14,-4-6,-13 7,-14 8,-22 16,-22 15,-18 13,-15 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23T17:45:30.750"/>
    </inkml:context>
    <inkml:brush xml:id="br0">
      <inkml:brushProperty name="width" value="0.23333" units="cm"/>
      <inkml:brushProperty name="height" value="0.23333" units="cm"/>
      <inkml:brushProperty name="color" value="#FFFFFF"/>
      <inkml:brushProperty name="ignorePressure" value="1"/>
    </inkml:brush>
  </inkml:definitions>
  <inkml:trace contextRef="#ctx0" brushRef="#br0">723 0,'0'0,"0"0,0 0,0 0,0 0,0 0,0 0,0 0,0 0,0 0,0 0,0 0,0 0,0 0,0 4,0 1,-4 3,-1 1,0 2,1 3,-2 0,-4 7,-8 13,-9 22,-2 24,-5 13,0 2,3-3,1-7,4-7,2-1,-3 4,0 8,-3 3,0-3,-3-5,5-17,7-20,7-18,5-13</inkml:trace>
  <inkml:trace contextRef="#ctx0" brushRef="#br0" timeOffset="1">0 219,'0'0,"0"0,0 0,0 0,0 0,0 0,0 0,0 0,0 0,0 0,0 0,0 0,0 0,0 0,0 0,0 4,4 5,5 4,8 12,9 12,11 15,10 14,9 10,6 3,3-4,2-7,1-4,0-6,-4-5,-6-8,-9-8,-8-6,-9-5,-9-7,-8-3,-7-4,-5-4,-3-3,-1-3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23T17:45:30.749"/>
    </inkml:context>
    <inkml:brush xml:id="br0">
      <inkml:brushProperty name="width" value="0.23333" units="cm"/>
      <inkml:brushProperty name="height" value="0.23333" units="cm"/>
      <inkml:brushProperty name="color" value="#FFFFFF"/>
      <inkml:brushProperty name="ignorePressure" value="1"/>
    </inkml:brush>
  </inkml:definitions>
  <inkml:trace contextRef="#ctx0" brushRef="#br0">14451 7400,'0'0,"0"0,0 0,0 0,0 0,0 0,0 0,-4 0,-5-3,-4-2,-12-4,-16-11,-16-13,-13-13,-6-9,-2-3,3 1,5 3,4 2,9 8,4 3,2-3,4-8,1-11,2-9,4-7,6-6,8 5,8 8,8 9,9 12,5 10,5 6,9 4,8 0,8 2,9 1,8 3,7 1,1 6,-2 1,-7 3,-5 5,-10 8,-6 3,-10 6,-3 0,-5 12,-4 12,-7 13,-11 9,-14 7,-15 4,-12 2,-4 2,-3-1,-4 3,-6 9,-1 9,2 0,6-3,10-10,10-9,8-13,11-12,8-9,3-10,5-6,6-2,3 1,2-3,4 0,4 2,7-2,12 1,20 2,19-3,12-6,12-16,12-25,10-25,4-14,-4-6,-13 7,-14 8,-22 16,-22 15,-18 13,-15 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23T17:45:30.750"/>
    </inkml:context>
    <inkml:brush xml:id="br0">
      <inkml:brushProperty name="width" value="0.23333" units="cm"/>
      <inkml:brushProperty name="height" value="0.23333" units="cm"/>
      <inkml:brushProperty name="color" value="#FFFFFF"/>
      <inkml:brushProperty name="ignorePressure" value="1"/>
    </inkml:brush>
  </inkml:definitions>
  <inkml:trace contextRef="#ctx0" brushRef="#br0">723 0,'0'0,"0"0,0 0,0 0,0 0,0 0,0 0,0 0,0 0,0 0,0 0,0 0,0 0,0 0,0 4,0 1,-4 3,-1 1,0 2,1 3,-2 0,-4 7,-8 13,-9 22,-2 24,-5 13,0 2,3-3,1-7,4-7,2-1,-3 4,0 8,-3 3,0-3,-3-5,5-17,7-20,7-18,5-13</inkml:trace>
  <inkml:trace contextRef="#ctx0" brushRef="#br0" timeOffset="1">0 219,'0'0,"0"0,0 0,0 0,0 0,0 0,0 0,0 0,0 0,0 0,0 0,0 0,0 0,0 0,0 0,0 4,4 5,5 4,8 12,9 12,11 15,10 14,9 10,6 3,3-4,2-7,1-4,0-6,-4-5,-6-8,-9-8,-8-6,-9-5,-9-7,-8-3,-7-4,-5-4,-3-3,-1-3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0T14:19:23.0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4147 534 10136 0 0,'-16'-5'286'0'0,"-21"-7"508"0"0,-17-2-794 0 0,27 7 1519 0 0,0-1 0 0 0,1-2 0 0 0,0 0 0 0 0,1-1 0 0 0,-23-15-1519 0 0,-111-53 3582 0 0,48 25-3840 0 0,-2 4 0 0 0,-1 5 0 0 0,-68-14 258 0 0,96 35-1344 0 0,-52-6 1344 0 0,-90-8-1133 0 0,191 32 984 0 0,-146-17-1226 0 0,-160 1 1375 0 0,81 22-200 0 0,-1 11 200 0 0,163-2 400 0 0,1 5 0 0 0,0 4 0 0 0,1 5 0 0 0,1 4 0 0 0,2 3 0 0 0,-46 25-400 0 0,95-35 402 0 0,1 2 0 0 0,1 3 0 0 0,1 1-1 0 0,-4 6-401 0 0,-13 12 415 0 0,3 3 0 0 0,-23 25-415 0 0,38-30 93 0 0,2 2 0 0 0,3 2 0 0 0,1 1 0 0 0,-11 22-93 0 0,1 7 114 0 0,4 2 0 0 0,-19 50-114 0 0,33-58 15 0 0,3 2-1 0 0,3 0 0 0 0,3 1 0 0 0,4 1 0 0 0,2 0 1 0 0,4 1-1 0 0,3 1 0 0 0,4-1 0 0 0,3 19-14 0 0,5-20 58 0 0,3 1-1 0 0,3-1 1 0 0,8 19-58 0 0,65 214 20 0 0,-79-287-34 0 0,39 118-95 0 0,6-2 0 0 0,6-2 0 0 0,18 21 109 0 0,18 15-55 0 0,6-5 1 0 0,23 17 54 0 0,240 311 265 0 0,-268-380 301 0 0,98 89-566 0 0,126 83 1028 0 0,-177-172-367 0 0,4-7 1 0 0,133 71-662 0 0,-99-77 427 0 0,5-8 0 0 0,70 20-427 0 0,22-9 513 0 0,124 23-513 0 0,-37-37 227 0 0,-268-67-170 0 0,352 69 208 0 0,-71-43 103 0 0,2-15-1 0 0,283-17-367 0 0,-440-23 296 0 0,0-10 0 0 0,8-12-296 0 0,-129 13 221 0 0,-1-4 0 0 0,56-22-221 0 0,-96 23 136 0 0,-1-3-1 0 0,-1-2 1 0 0,-1-3-1 0 0,41-27-135 0 0,-67 35 61 0 0,-2-2-1 0 0,-1 0 1 0 0,0-2-1 0 0,-2-1 0 0 0,0-1 1 0 0,-2-2-1 0 0,-1 0 1 0 0,-1-1-1 0 0,-1-1 1 0 0,-1-2-61 0 0,3-8 65 0 0,-3-1 1 0 0,-1 0 0 0 0,-2-2-1 0 0,-1 0 1 0 0,-3 0-1 0 0,-1-1 1 0 0,3-33-66 0 0,-5-2 16 0 0,-3-1-1 0 0,-3 0 1 0 0,-4 0-1 0 0,-10-63-15 0 0,-13-39 26 0 0,-28-92-26 0 0,-2 48 307 0 0,-29-56-307 0 0,-90-216 376 0 0,126 375-292 0 0,-5 2 1 0 0,-5 2-1 0 0,-15-13-84 0 0,-2 9 73 0 0,-6 4 0 0 0,-5 3 0 0 0,-4 4 1 0 0,-6 4-1 0 0,-4 5 0 0 0,-4 3 0 0 0,-18-5-73 0 0,-12-2 0 0 0,-4 6 0 0 0,-4 7 0 0 0,-4 5 0 0 0,-50-16 0 0 0,-66-17 0 0 0,-5 12 0 0 0,-128-29 0 0 0,-406-84-36 0 0,382 136-1752 0 0,-3 18 0 0 0,-374-8 1788 0 0,533 61-1012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3T17:06:14.02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215 388 13360 0 0,'-29'-15'496'0'0,"17"10"-306"0"0,1 0 1 0 0,1-1-1 0 0,-1-1 0 0 0,1 1 1 0 0,-4-5-191 0 0,-7-8 239 0 0,12 12 48 0 0,0-1 1 0 0,0 0-1 0 0,1 0 1 0 0,1-1-1 0 0,-1 0 0 0 0,-3-7-287 0 0,2 1 505 0 0,4 7-90 0 0,0 0 1 0 0,0-1 0 0 0,-1-5-416 0 0,5 10 84 0 0,-1 1 0 0 0,2 0 1 0 0,-1 0-1 0 0,0 0 0 0 0,1-1 0 0 0,-1 1 0 0 0,1 0 0 0 0,0 0 0 0 0,0-1 0 0 0,1 1 1 0 0,-1 0-1 0 0,1-3-84 0 0,0 1 50 0 0,1 0-1 0 0,-1 1 1 0 0,1-1 0 0 0,0 1 0 0 0,0-1-1 0 0,0 1 1 0 0,1 0 0 0 0,0 0 0 0 0,-1 0 0 0 0,2 0-1 0 0,-1 1 1 0 0,0-1 0 0 0,1 1 0 0 0,-1 0-1 0 0,1-1 1 0 0,0 2 0 0 0,0-1 0 0 0,3-1-50 0 0,7-5 59 0 0,1 1 0 0 0,0 1 1 0 0,1 0-1 0 0,6-1-59 0 0,17-2-5 0 0,0 1 1 0 0,1 3-1 0 0,13-1 5 0 0,9 3-117 0 0,52 3 117 0 0,-36 6-51 0 0,9 5 51 0 0,-34-4-13 0 0,14 4 13 0 0,0 3 0 0 0,-1 3 0 0 0,31 13 0 0 0,-20-6 4 0 0,-23-8 138 0 0,0 3 0 0 0,3 4-142 0 0,-42-15 44 0 0,25 9-4 0 0,-2 2 0 0 0,0 2 0 0 0,25 18-40 0 0,-57-34 15 0 0,-1 0-1 0 0,0 0 1 0 0,1 1-1 0 0,-1 0 1 0 0,-1 0-1 0 0,1 0 1 0 0,-1 1-1 0 0,2 3-14 0 0,-4-7 9 0 0,-1 0 0 0 0,0 0 0 0 0,0 0 1 0 0,-1 0-1 0 0,1 0 0 0 0,0 0 0 0 0,-1 0 0 0 0,1 0 0 0 0,-1 1 0 0 0,1-1 0 0 0,-1 0 0 0 0,0 0 0 0 0,0 0 0 0 0,0 1 0 0 0,0-1 0 0 0,-1 0 0 0 0,1 0 0 0 0,-1 1 0 0 0,1-1 0 0 0,-1 0 0 0 0,0 0 0 0 0,1 0 0 0 0,-1 0 0 0 0,0 0 1 0 0,-1 0-1 0 0,1 0 0 0 0,0 0 0 0 0,-1 0-9 0 0,-5 7 39 0 0,-1-1 1 0 0,0 0 0 0 0,-1-1-1 0 0,0 1 1 0 0,0-2 0 0 0,-1 1-40 0 0,-16 9 162 0 0,-18 8-162 0 0,-143 61 268 0 0,64-31-316 0 0,-113 38-384 0 0,185-74 433 0 0,-176 62 302 0 0,110-42 357 0 0,111-36-591 0 0,4-2-49 0 0,-2 2 109 0 0,-1-1 1 0 0,1 0 0 0 0,0 1-1 0 0,0 0 1 0 0,-1 0-1 0 0,-2 3-129 0 0,5-4 230 0 0,2-1-20 0 0,2 1-2 0 0,5 3-127 0 0,1-1 0 0 0,-1 1 0 0 0,1-1-1 0 0,0-1 1 0 0,7 3-81 0 0,44 6 84 0 0,-46-9-56 0 0,99 13-15 0 0,-4-1 40 0 0,140 31 67 0 0,-146-21-102 0 0,41 16-18 0 0,-114-30-25 0 0,29 8 106 0 0,28 16-81 0 0,-67-26-23 0 0,-2 1 1 0 0,0 1 0 0 0,0 0-1 0 0,0 1 1 0 0,-1 1 0 0 0,10 11 22 0 0,-8-6-74 0 0,8 11 74 0 0,-25-26-3 0 0,1 0-1 0 0,-1 0 1 0 0,1 0-1 0 0,-1 1 1 0 0,0-1-1 0 0,0 1 1 0 0,0-1 0 0 0,0 1-1 0 0,0-1 1 0 0,0 1-1 0 0,-1-1 1 0 0,1 1-1 0 0,-1 0 1 0 0,0 1 3 0 0,0 2-5 0 0,-1 1 0 0 0,1-1 1 0 0,-1 0-1 0 0,0 0 0 0 0,-2 5 5 0 0,1-8 2 0 0,1 0 0 0 0,0 0-1 0 0,-1 0 1 0 0,1 0-1 0 0,-1 0 1 0 0,0-1 0 0 0,0 1-1 0 0,0 0 1 0 0,-1-1 0 0 0,1 1-1 0 0,-1-1 1 0 0,1 0 0 0 0,-1 0-1 0 0,-2 1-1 0 0,-7 5 45 0 0,0-1 1 0 0,-13 5-46 0 0,17-8 14 0 0,-25 10 70 0 0,-1 0 0 0 0,-18 3-84 0 0,-72 15 172 0 0,35-10-16 0 0,-110 21 458 0 0,87-22-234 0 0,-56 8-2676 0 0,123-23-6257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13T17:06:14.91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1 236 2304 0 0,'0'-2'31'0'0,"0"-1"1"0"0,0 1-1 0 0,1 0 1 0 0,-1 0-1 0 0,1-1 1 0 0,1 0-32 0 0,-2 1 35 0 0,1 1-1 0 0,-1 0 1 0 0,1 0 0 0 0,-1-1-1 0 0,0 1 1 0 0,0 0 0 0 0,1-1-1 0 0,-1 1 1 0 0,0-1 0 0 0,0 1 0 0 0,0 0-1 0 0,0-1 1 0 0,0 1 0 0 0,-1-1-35 0 0,-2-5 1270 0 0,3 7-1056 0 0,0-1 1 0 0,-1 0-1 0 0,1 1 1 0 0,-1-1-1 0 0,1 0 1 0 0,0 0-1 0 0,0 0 1 0 0,0 0-1 0 0,-1 1 1 0 0,1-1-1 0 0,0 0 1 0 0,0 0-1 0 0,0 0 1 0 0,0 0-1 0 0,0 1 1 0 0,0-1-1 0 0,0 0 1 0 0,1 0-1 0 0,-1 0 1 0 0,0 0-1 0 0,1 0-214 0 0,15-23 6533 0 0,-14 21-6354 0 0,1-1-1 0 0,-1 1 1 0 0,1-1-1 0 0,-1 1 1 0 0,1 0-1 0 0,0 0 1 0 0,0 0-1 0 0,0 0 1 0 0,1 1-1 0 0,-1-1 1 0 0,5-1-179 0 0,5-4 84 0 0,1 2-1 0 0,11-5-83 0 0,1 0 230 0 0,-1 0-150 0 0,1 1 0 0 0,0 0 0 0 0,1 2 0 0 0,4 1-80 0 0,31-5-6 0 0,46-2 6 0 0,-73 12 28 0 0,0 1 0 0 0,0 2 0 0 0,30 4-28 0 0,-39 0 67 0 0,-1 1 0 0 0,-1 0-1 0 0,1 2 1 0 0,-1 1 0 0 0,-1 1 0 0 0,7 4-67 0 0,-15-6 48 0 0,1 2 0 0 0,-1-1-1 0 0,13 12-47 0 0,-1 2 172 0 0,12 15-172 0 0,-24-23 80 0 0,-1 1 0 0 0,0 1 0 0 0,8 14-80 0 0,-14-19 65 0 0,-1 1 0 0 0,0 0 1 0 0,-1 0-1 0 0,-1 0 0 0 0,0 1 1 0 0,0 3-66 0 0,-3-9 43 0 0,0 0 1 0 0,-1 1-1 0 0,0-1 1 0 0,-1 1-1 0 0,1-1 1 0 0,-2 1-1 0 0,1-1 1 0 0,-1 1-1 0 0,-1-1 1 0 0,0 5-44 0 0,-2 0 61 0 0,0 0-1 0 0,-1-1 1 0 0,-1 1-1 0 0,0-1 1 0 0,0 0-1 0 0,-4 4-60 0 0,-7 11 137 0 0,-2-1-1 0 0,0-1 0 0 0,-9 7-136 0 0,12-16 72 0 0,-1 0-1 0 0,0-1 0 0 0,-1-1 0 0 0,-1-1 1 0 0,-3 2-72 0 0,-15 6 29 0 0,-34 14-29 0 0,-44 14-5 0 0,55-24 7 0 0,28-13 19 0 0,0-1 0 0 0,-1-2 0 0 0,0-1 0 0 0,-1-1-1 0 0,0-2-20 0 0,2-5 520 0 0,31 0-296 0 0,9-4 192 0 0,4 0-281 0 0,0 1-1 0 0,0 0 1 0 0,1 1-1 0 0,-1 0 1 0 0,6 0-135 0 0,-2 0 86 0 0,97-7 827 0 0,36 4-913 0 0,-128 5 80 0 0,72-1 40 0 0,1 5 0 0 0,-1 3 0 0 0,0 5 0 0 0,41 12-120 0 0,-96-15 0 0 0,0 2 0 0 0,-1 1 0 0 0,8 5 0 0 0,-25-8 0 0 0,0 0 0 0 0,-1 1 0 0 0,-1 2 0 0 0,0-1 0 0 0,0 2 0 0 0,8 8 0 0 0,-20-15 1 0 0,0 0-1 0 0,0 0 0 0 0,-1 1 1 0 0,0-1-1 0 0,0 1 1 0 0,3 5-1 0 0,-6-7-6 0 0,1 0 0 0 0,-1 1 1 0 0,0-1-1 0 0,0 0 1 0 0,-1 1-1 0 0,1-1 1 0 0,-1 1-1 0 0,-1 0 0 0 0,1-1 1 0 0,-1 5 5 0 0,0-3 0 0 0,-1-1 1 0 0,0 1 0 0 0,0 0-1 0 0,-1 0 1 0 0,0-1-1 0 0,0 1 1 0 0,-1-1-1 0 0,0 0 1 0 0,0 1 0 0 0,0-1-1 0 0,-1 0 1 0 0,-3 4-1 0 0,-2 1 17 0 0,1 0-1 0 0,-1-1 1 0 0,-1-1 0 0 0,0 1 0 0 0,0-1 0 0 0,-3 0-17 0 0,-6 4 89 0 0,0-1 0 0 0,-1 0 0 0 0,-6 1-89 0 0,-62 24 206 0 0,-127 35 385 0 0,109-40-254 0 0,-2 2-32 0 0,-44 14 14 0 0,-155 46-1765 0 0,243-78-1025 0 0,21-8-5819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CEEFF-7FFB-4C95-A59B-666C125B9314}" type="datetimeFigureOut">
              <a:rPr lang="fr-FR" smtClean="0"/>
              <a:t>01/03/2021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010DD-C9E9-4C07-AF15-1B89AC197F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51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urostat/databrowser/view/tin00074/default/bar?lang=fr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arjel.fr/IMG/pdf/2019T4.pdf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7A869-3AB3-485A-A191-37AD27F6498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453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Je vous recommande </a:t>
            </a:r>
            <a:r>
              <a:rPr lang="fr-FR" dirty="0" err="1"/>
              <a:t>Xmind</a:t>
            </a:r>
            <a:r>
              <a:rPr lang="fr-FR" dirty="0"/>
              <a:t> 8, qui est gratuit et qui met environ 10 minutes à être pris en main</a:t>
            </a:r>
          </a:p>
          <a:p>
            <a:r>
              <a:rPr lang="fr-FR" dirty="0"/>
              <a:t>https://www.xmind.net/download/xmind8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7A869-3AB3-485A-A191-37AD27F6498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035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94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Acceptez l’idée que vous passerez 33 à 40% du temps à orienter votre recherche</a:t>
            </a:r>
          </a:p>
          <a:p>
            <a:r>
              <a:rPr lang="fr-FR" dirty="0"/>
              <a:t>Source : direction du renseignement militaire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208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« Si on se met d’accord » signifie qu’il n’y a pas de bonne manière de voir les choses </a:t>
            </a:r>
            <a:r>
              <a:rPr lang="fr-FR" i="1" dirty="0"/>
              <a:t>a priori</a:t>
            </a:r>
            <a:r>
              <a:rPr lang="fr-FR" i="0" dirty="0"/>
              <a:t>. </a:t>
            </a:r>
          </a:p>
          <a:p>
            <a:r>
              <a:rPr lang="fr-FR" i="0" dirty="0"/>
              <a:t>Les périmètres évoluent, les technos évoluent, vous n’avez JAMAIS toute l’information nécessaire, et on est limité en termes de compréhension… : il faut rester humble</a:t>
            </a:r>
          </a:p>
          <a:p>
            <a:r>
              <a:rPr lang="fr-FR" i="0" dirty="0"/>
              <a:t>https://www.youtube.com/watch?v=tvTRZJ-4EyI&amp;list=PLAVez0MlxTsUhnfj1SvWtA1Osee8htblJ&amp;index=2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127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7A869-3AB3-485A-A191-37AD27F6498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638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981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Ne marche pas pour les formats image</a:t>
            </a:r>
          </a:p>
          <a:p>
            <a:r>
              <a:rPr lang="fr-FR" dirty="0"/>
              <a:t>Récupérer toutes les images présentes sur un site :</a:t>
            </a:r>
          </a:p>
          <a:p>
            <a:r>
              <a:rPr lang="fr-FR" dirty="0" err="1"/>
              <a:t>src:exemple.com</a:t>
            </a:r>
            <a:endParaRPr lang="fr-FR" dirty="0"/>
          </a:p>
          <a:p>
            <a:r>
              <a:rPr lang="fr-FR" dirty="0"/>
              <a:t>(fonctionne uniquement sur Google &gt; recherche par image)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96620D-3516-47F8-A471-21DA330B941A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41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Règle collaborative (tirée de l’observation) : ou on travaille tous au même niveau théorique d’information, ou on ne travaille pas tous.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07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méthodes de doubles cotations (des sources et des infos) sont issues du renseignement.</a:t>
            </a:r>
          </a:p>
          <a:p>
            <a:r>
              <a:rPr lang="fr-FR" dirty="0"/>
              <a:t>Une information est sûre à partir du moment où on peut trianguler (trois sources sûres partagent la même info).</a:t>
            </a:r>
          </a:p>
          <a:p>
            <a:r>
              <a:rPr lang="fr-FR" dirty="0"/>
              <a:t>Evaluez autant que possible les informations ET les sources. </a:t>
            </a:r>
          </a:p>
          <a:p>
            <a:r>
              <a:rPr lang="fr-FR" dirty="0"/>
              <a:t>Vos évaluations doivent figurer dans votre bibliographie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684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35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Autrefois on avait des documentalistes d’entreprise. Elles (c’étaient des femmes…) faisaient le travail de recherche et d’analyse et rendaient des dossiers aboutis aux managers qui les sollicitaient.</a:t>
            </a:r>
          </a:p>
          <a:p>
            <a:r>
              <a:rPr lang="fr-FR" dirty="0"/>
              <a:t>Aujourd’hui, on n’a pas remplacé les documentalistes ; à la place, on a Google, mais on n’a pas appris à se documenter : la capacité informationnelle moyenne a vraisemblablement baissé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171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908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944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4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6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sng" dirty="0">
                <a:hlinkClick r:id="rId3"/>
              </a:rPr>
              <a:t>https://ec.europa.eu/eurostat/databrowser/view/tin00074/default/bar?lang=fr</a:t>
            </a:r>
            <a:r>
              <a:rPr lang="fr-FR" dirty="0"/>
              <a:t> : 5,96%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u="sng" dirty="0">
                <a:hlinkClick r:id="rId4"/>
              </a:rPr>
              <a:t>http://www.arjel.fr/IMG/pdf/2019T4.pdf</a:t>
            </a:r>
            <a:r>
              <a:rPr lang="fr-FR" dirty="0"/>
              <a:t> --&gt; 5 056 millions d’€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58% selon site insee.fr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5566 </a:t>
            </a:r>
            <a:r>
              <a:rPr lang="fr-FR" dirty="0" err="1"/>
              <a:t>mtep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Articles des Echos : 588 // dans le titre </a:t>
            </a:r>
            <a:r>
              <a:rPr lang="fr-FR" dirty="0">
                <a:sym typeface="Wingdings" panose="05000000000000000000" pitchFamily="2" charset="2"/>
              </a:rPr>
              <a:t> 57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0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investisseurs (fonds de pension, banques, traders…) ont généralement les informations les plus complètes, mais publient au compte goutte car ils capitalisent (au sens propre) sur leurs infos</a:t>
            </a:r>
          </a:p>
          <a:p>
            <a:r>
              <a:rPr lang="fr-FR" dirty="0"/>
              <a:t>Cabinets d’étude économique : tiennent notamment les BDD business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79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https://www.wto.org/english/res_e/booksp_e/blockchainanddlt_e.pdf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402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https://www.dailymotion.com/video/x28xzhh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831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https://unsplash.com/photos/Ri8t9fJ3WLY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4856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Mes hypothèses par défaut, tirées de mon expérience pro.</a:t>
            </a:r>
          </a:p>
          <a:p>
            <a:r>
              <a:rPr lang="fr-FR" dirty="0"/>
              <a:t>N’hésitez pas à construire les </a:t>
            </a:r>
            <a:r>
              <a:rPr lang="fr-FR" dirty="0" err="1"/>
              <a:t>votres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010DD-C9E9-4C07-AF15-1B89AC197F3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28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D59D-52C7-4376-BC41-16EF0D104F9F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7213-16A1-414D-97CE-8116A07D9B4E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8D7B-4E18-4BFB-8D41-E116134C2581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long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96E321-254D-42FD-A91A-09A71428FC8E}" type="datetime1">
              <a:rPr lang="fr-FR" smtClean="0"/>
              <a:t>01/03/2021</a:t>
            </a:fld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5"/>
          </p:nvPr>
        </p:nvSpPr>
        <p:spPr>
          <a:xfrm>
            <a:off x="595340" y="6509232"/>
            <a:ext cx="6485851" cy="195932"/>
          </a:xfrm>
        </p:spPr>
        <p:txBody>
          <a:bodyPr/>
          <a:lstStyle/>
          <a:p>
            <a:r>
              <a:rPr lang="fr-FR"/>
              <a:t>Introduction à la recherche d’information business - F. Giuliani</a:t>
            </a:r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447A031-B32D-4217-9A21-3960E1CED7C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 hasCustomPrompt="1"/>
          </p:nvPr>
        </p:nvSpPr>
        <p:spPr>
          <a:xfrm>
            <a:off x="595340" y="272824"/>
            <a:ext cx="11082185" cy="4571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Titre</a:t>
            </a:r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595342" y="805942"/>
            <a:ext cx="1108218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sz="quarter" idx="17"/>
          </p:nvPr>
        </p:nvSpPr>
        <p:spPr>
          <a:xfrm>
            <a:off x="595340" y="881886"/>
            <a:ext cx="11082484" cy="5224851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01478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9FD-63C4-4D47-8040-72A22F95E908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8EF6-B3FD-4AD8-B77D-B0BAD68B4C11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F8A6-DB91-42D0-AA76-8B066499E7DC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4F9F-C624-42CB-8B60-328E68C2F23C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6D52-EA19-4CC6-A527-7809C4A629D7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29AC-2BC4-4D69-9D3A-68E954FD834E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72A9-BC20-4355-90F5-4C6EEB222538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842F6-5FFE-4264-9D7A-4DE6B501B58A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5450DE-08A5-4F3C-A34A-0DDA1F04AC28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eb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cAN8UaPmLae2megF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fabien.giuliani@hesge.ch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17.png"/><Relationship Id="rId4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ee.fr/fr/accueil" TargetMode="External"/><Relationship Id="rId13" Type="http://schemas.openxmlformats.org/officeDocument/2006/relationships/hyperlink" Target="https://www.imf.org/fr/home" TargetMode="External"/><Relationship Id="rId18" Type="http://schemas.openxmlformats.org/officeDocument/2006/relationships/image" Target="../media/image3.png"/><Relationship Id="rId3" Type="http://schemas.openxmlformats.org/officeDocument/2006/relationships/image" Target="../media/image1.webp"/><Relationship Id="rId7" Type="http://schemas.openxmlformats.org/officeDocument/2006/relationships/hyperlink" Target="https://www.banque-france.fr/" TargetMode="External"/><Relationship Id="rId12" Type="http://schemas.openxmlformats.org/officeDocument/2006/relationships/hyperlink" Target="https://www.wto.org/indexfr.htm" TargetMode="External"/><Relationship Id="rId17" Type="http://schemas.openxmlformats.org/officeDocument/2006/relationships/hyperlink" Target="https://www.unscear.org/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www.icao.int/Pages/default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treprises.gouv.fr/fr/etudes-et-statistiques" TargetMode="External"/><Relationship Id="rId11" Type="http://schemas.openxmlformats.org/officeDocument/2006/relationships/hyperlink" Target="https://www.who.int/fr" TargetMode="External"/><Relationship Id="rId5" Type="http://schemas.openxmlformats.org/officeDocument/2006/relationships/hyperlink" Target="https://agriculture.gouv.fr/les-directions-regionales-du-ministere-draaf" TargetMode="External"/><Relationship Id="rId15" Type="http://schemas.openxmlformats.org/officeDocument/2006/relationships/hyperlink" Target="https://www.oecd.org/fr/" TargetMode="External"/><Relationship Id="rId10" Type="http://schemas.openxmlformats.org/officeDocument/2006/relationships/hyperlink" Target="https://www.un.org/fr/" TargetMode="External"/><Relationship Id="rId4" Type="http://schemas.openxmlformats.org/officeDocument/2006/relationships/hyperlink" Target="https://www.strategie.gouv.fr/" TargetMode="External"/><Relationship Id="rId9" Type="http://schemas.openxmlformats.org/officeDocument/2006/relationships/hyperlink" Target="https://europa.eu/european-union/index_fr" TargetMode="External"/><Relationship Id="rId14" Type="http://schemas.openxmlformats.org/officeDocument/2006/relationships/hyperlink" Target="https://www.banquemondiale.org/fr/hom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blackrock.com/" TargetMode="External"/><Relationship Id="rId7" Type="http://schemas.openxmlformats.org/officeDocument/2006/relationships/hyperlink" Target="https://www.coface.fr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roup.bnpparibas/" TargetMode="External"/><Relationship Id="rId5" Type="http://schemas.openxmlformats.org/officeDocument/2006/relationships/hyperlink" Target="https://www.goldmansachs.com/" TargetMode="External"/><Relationship Id="rId4" Type="http://schemas.openxmlformats.org/officeDocument/2006/relationships/hyperlink" Target="https://am.jpmorgan.com/fr/fr/asset-management/adv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bev.fr/75-de-la-viande-consommee-en-france-est-dorigine-francaise-viande-et-consommation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fntp.fr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nat.fr/opecst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senat.fr/fileadmin/Fichiers/Images/opecst/quatre_pages/OPECST_2020_0065_rapport_provisoire_strategie_vaccinale.pdf" TargetMode="External"/><Relationship Id="rId4" Type="http://schemas.openxmlformats.org/officeDocument/2006/relationships/hyperlink" Target="https://www.vie-publique.fr/sites/default/files/rapport/pdf/184000159.pdf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lobaldata.com/" TargetMode="External"/><Relationship Id="rId13" Type="http://schemas.openxmlformats.org/officeDocument/2006/relationships/hyperlink" Target="https://www.lesechos.fr/" TargetMode="External"/><Relationship Id="rId3" Type="http://schemas.openxmlformats.org/officeDocument/2006/relationships/hyperlink" Target="https://www.xerfi.com/" TargetMode="External"/><Relationship Id="rId7" Type="http://schemas.openxmlformats.org/officeDocument/2006/relationships/hyperlink" Target="https://www.fitchsolutions.com/" TargetMode="External"/><Relationship Id="rId12" Type="http://schemas.openxmlformats.org/officeDocument/2006/relationships/hyperlink" Target="https://www.usine-digitale.fr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rketline.com/" TargetMode="External"/><Relationship Id="rId11" Type="http://schemas.openxmlformats.org/officeDocument/2006/relationships/hyperlink" Target="https://www.usinenouvelle.com/" TargetMode="External"/><Relationship Id="rId5" Type="http://schemas.openxmlformats.org/officeDocument/2006/relationships/hyperlink" Target="https://www.statista.com/" TargetMode="External"/><Relationship Id="rId15" Type="http://schemas.openxmlformats.org/officeDocument/2006/relationships/image" Target="../media/image3.png"/><Relationship Id="rId10" Type="http://schemas.openxmlformats.org/officeDocument/2006/relationships/hyperlink" Target="https://www.nasdaq.com/docs" TargetMode="External"/><Relationship Id="rId4" Type="http://schemas.openxmlformats.org/officeDocument/2006/relationships/hyperlink" Target="https://www.lesechos-etudes.fr/" TargetMode="External"/><Relationship Id="rId9" Type="http://schemas.openxmlformats.org/officeDocument/2006/relationships/hyperlink" Target="https://www.researchandmarkets.com/" TargetMode="External"/><Relationship Id="rId14" Type="http://schemas.openxmlformats.org/officeDocument/2006/relationships/hyperlink" Target="https://www.supplychainmagazine.fr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sanofi.com/fr/media-room/communiques-de-presse" TargetMode="External"/><Relationship Id="rId7" Type="http://schemas.openxmlformats.org/officeDocument/2006/relationships/hyperlink" Target="https://www.pwc.ch/en/publications/2017/Xlos_Etude_Blockchain_UK_2017_Web.pdf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ckinsey.com/~/media/McKinsey/Industries/Pharmaceuticals%20and%20Medical%20Products/Our%20Insights/The%20Bio%20Revolution%20Innovations%20transforming%20economies%20societies%20and%20our%20lives/MGI-Bio-Revolution-Report-May-2020.ashx" TargetMode="External"/><Relationship Id="rId5" Type="http://schemas.openxmlformats.org/officeDocument/2006/relationships/hyperlink" Target="https://www.capgemini.com/newsroom/" TargetMode="External"/><Relationship Id="rId4" Type="http://schemas.openxmlformats.org/officeDocument/2006/relationships/hyperlink" Target="https://www.sanofi.com/fr/investisseurs/rapports-et-publications/rapports-financiers-et-rs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-fabrique.fr/fr/" TargetMode="External"/><Relationship Id="rId3" Type="http://schemas.openxmlformats.org/officeDocument/2006/relationships/hyperlink" Target="https://www.greenpeace.fr/" TargetMode="External"/><Relationship Id="rId7" Type="http://schemas.openxmlformats.org/officeDocument/2006/relationships/hyperlink" Target="https://www.iris-france.org/" TargetMode="External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shiftproject.org/" TargetMode="External"/><Relationship Id="rId5" Type="http://schemas.openxmlformats.org/officeDocument/2006/relationships/hyperlink" Target="https://tnova.fr/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institutmontaigne.org/" TargetMode="External"/><Relationship Id="rId9" Type="http://schemas.openxmlformats.org/officeDocument/2006/relationships/hyperlink" Target="https://www.frstrategie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Fabien.giuliani@hesge.ch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png"/><Relationship Id="rId13" Type="http://schemas.openxmlformats.org/officeDocument/2006/relationships/customXml" Target="../ink/ink11.xml"/><Relationship Id="rId18" Type="http://schemas.openxmlformats.org/officeDocument/2006/relationships/image" Target="../media/image112.png"/><Relationship Id="rId3" Type="http://schemas.openxmlformats.org/officeDocument/2006/relationships/image" Target="../media/image24.png"/><Relationship Id="rId21" Type="http://schemas.openxmlformats.org/officeDocument/2006/relationships/customXml" Target="../ink/ink15.xml"/><Relationship Id="rId7" Type="http://schemas.openxmlformats.org/officeDocument/2006/relationships/customXml" Target="../ink/ink8.xml"/><Relationship Id="rId12" Type="http://schemas.openxmlformats.org/officeDocument/2006/relationships/image" Target="../media/image810.png"/><Relationship Id="rId17" Type="http://schemas.openxmlformats.org/officeDocument/2006/relationships/customXml" Target="../ink/ink13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10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customXml" Target="../ink/ink10.xml"/><Relationship Id="rId24" Type="http://schemas.openxmlformats.org/officeDocument/2006/relationships/image" Target="../media/image140.png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10" Type="http://schemas.openxmlformats.org/officeDocument/2006/relationships/image" Target="../media/image710.png"/><Relationship Id="rId19" Type="http://schemas.openxmlformats.org/officeDocument/2006/relationships/customXml" Target="../ink/ink14.xml"/><Relationship Id="rId4" Type="http://schemas.openxmlformats.org/officeDocument/2006/relationships/image" Target="../media/image3.png"/><Relationship Id="rId9" Type="http://schemas.openxmlformats.org/officeDocument/2006/relationships/customXml" Target="../ink/ink9.xml"/><Relationship Id="rId14" Type="http://schemas.openxmlformats.org/officeDocument/2006/relationships/image" Target="../media/image911.png"/><Relationship Id="rId22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customXml" Target="../ink/ink21.xml"/><Relationship Id="rId18" Type="http://schemas.openxmlformats.org/officeDocument/2006/relationships/image" Target="../media/image41.png"/><Relationship Id="rId3" Type="http://schemas.openxmlformats.org/officeDocument/2006/relationships/image" Target="../media/image36.png"/><Relationship Id="rId21" Type="http://schemas.openxmlformats.org/officeDocument/2006/relationships/customXml" Target="../ink/ink25.xml"/><Relationship Id="rId7" Type="http://schemas.openxmlformats.org/officeDocument/2006/relationships/customXml" Target="../ink/ink18.xml"/><Relationship Id="rId12" Type="http://schemas.openxmlformats.org/officeDocument/2006/relationships/image" Target="../media/image38.png"/><Relationship Id="rId17" Type="http://schemas.openxmlformats.org/officeDocument/2006/relationships/customXml" Target="../ink/ink23.xml"/><Relationship Id="rId25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0.png"/><Relationship Id="rId11" Type="http://schemas.openxmlformats.org/officeDocument/2006/relationships/customXml" Target="../ink/ink20.xml"/><Relationship Id="rId24" Type="http://schemas.openxmlformats.org/officeDocument/2006/relationships/image" Target="../media/image44.png"/><Relationship Id="rId5" Type="http://schemas.openxmlformats.org/officeDocument/2006/relationships/customXml" Target="../ink/ink17.xml"/><Relationship Id="rId15" Type="http://schemas.openxmlformats.org/officeDocument/2006/relationships/customXml" Target="../ink/ink22.xml"/><Relationship Id="rId23" Type="http://schemas.openxmlformats.org/officeDocument/2006/relationships/customXml" Target="../ink/ink26.xml"/><Relationship Id="rId10" Type="http://schemas.openxmlformats.org/officeDocument/2006/relationships/image" Target="../media/image37.png"/><Relationship Id="rId19" Type="http://schemas.openxmlformats.org/officeDocument/2006/relationships/customXml" Target="../ink/ink24.xml"/><Relationship Id="rId4" Type="http://schemas.openxmlformats.org/officeDocument/2006/relationships/image" Target="../media/image37.jpeg"/><Relationship Id="rId9" Type="http://schemas.openxmlformats.org/officeDocument/2006/relationships/customXml" Target="../ink/ink19.xml"/><Relationship Id="rId14" Type="http://schemas.openxmlformats.org/officeDocument/2006/relationships/image" Target="../media/image39.png"/><Relationship Id="rId2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customXml" Target="../ink/ink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lligence.weforum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fabien.giuliani@hesge.ch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sci-hub.tw/" TargetMode="External"/><Relationship Id="rId2" Type="http://schemas.openxmlformats.org/officeDocument/2006/relationships/hyperlink" Target="http://gen.lib.rus.ec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8.png"/><Relationship Id="rId5" Type="http://schemas.openxmlformats.org/officeDocument/2006/relationships/image" Target="../media/image14.jpg"/><Relationship Id="rId10" Type="http://schemas.openxmlformats.org/officeDocument/2006/relationships/customXml" Target="../ink/ink4.xml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s://www.danon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C7EE23E-6333-41CE-9858-D4C4BE870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71" r="9092" b="5102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4E11542-F17F-45F6-8E02-6B8068282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557" y="1653703"/>
            <a:ext cx="3361953" cy="2470488"/>
          </a:xfrm>
        </p:spPr>
        <p:txBody>
          <a:bodyPr>
            <a:normAutofit/>
          </a:bodyPr>
          <a:lstStyle/>
          <a:p>
            <a:r>
              <a:rPr lang="fr-FR" sz="4100" b="1" i="1" dirty="0">
                <a:solidFill>
                  <a:schemeClr val="tx1"/>
                </a:solidFill>
              </a:rPr>
              <a:t>Introduction à la recherche d’information business</a:t>
            </a:r>
            <a:endParaRPr lang="fr-FR" sz="4100" i="1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64DC3D-F17A-4F21-AEB3-D027CEA6E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724" y="4260714"/>
            <a:ext cx="3331786" cy="1032093"/>
          </a:xfrm>
        </p:spPr>
        <p:txBody>
          <a:bodyPr>
            <a:normAutofit/>
          </a:bodyPr>
          <a:lstStyle/>
          <a:p>
            <a:r>
              <a:rPr lang="fr-FR" sz="2000">
                <a:solidFill>
                  <a:schemeClr val="tx1"/>
                </a:solidFill>
              </a:rPr>
              <a:t>Fabien GIULIANI</a:t>
            </a:r>
          </a:p>
          <a:p>
            <a:r>
              <a:rPr lang="fr-FR" sz="2000">
                <a:solidFill>
                  <a:schemeClr val="tx1"/>
                </a:solidFill>
              </a:rPr>
              <a:t>fabien.giuliani@hesge.ch</a:t>
            </a:r>
          </a:p>
          <a:p>
            <a:endParaRPr lang="fr-FR" sz="2000">
              <a:solidFill>
                <a:schemeClr val="tx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21D40E-EB06-4A3B-9729-FDAB3350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04A343C-EB63-4D82-8779-9BA55B284EB9}" type="datetime1">
              <a:rPr lang="fr-FR" smtClean="0">
                <a:solidFill>
                  <a:srgbClr val="FFFFFF"/>
                </a:solidFill>
              </a:rPr>
              <a:t>01/03/2021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C59316-77FD-4C5A-B403-F73DAD16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>
                <a:solidFill>
                  <a:srgbClr val="FFFFFF"/>
                </a:solidFill>
              </a:rPr>
              <a:t>Introduction à la recherche d’information business - F. Giuliani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" name="Picture 2" descr="https://lh6.googleusercontent.com/Mo7R9qI6UOUcKTkezurGWz2sVT2r05qnkQVMCAh8dluFSXpEvP8zODxfkp3kJ6MsNBob8I17fi6A8DvP5dXv2YEt5ivKaW6hpxy77CR_HuFC7BTKVkJFyyl8rGrtppSijQZYXiXGdl0">
            <a:extLst>
              <a:ext uri="{FF2B5EF4-FFF2-40B4-BE49-F238E27FC236}">
                <a16:creationId xmlns:a16="http://schemas.microsoft.com/office/drawing/2014/main" id="{26E4B915-4BDB-457B-974C-CF1D94F3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252" y="5744983"/>
            <a:ext cx="2938272" cy="97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041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3DB2D1-0F54-4568-8D28-9A8E7F513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Quiz 2020: savez-vous chercher de l’information sur Internet ?</a:t>
            </a:r>
            <a:br>
              <a:rPr lang="fr-FR" b="1" i="1" dirty="0"/>
            </a:br>
            <a:r>
              <a:rPr lang="fr-FR" b="1" i="1" dirty="0"/>
              <a:t>(20-25 minutes)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410A9-F3F4-414C-AE4C-C4AA97888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Pour chacune des questions suivantes, indiquez votre réponse et votre source d’information (votre méthodo pour la question 5) 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dirty="0"/>
              <a:t>Quelle est la part du secteur des TIC au PIB du Royaume-Uni (en %, dernier chiffre connu ~2017) ?</a:t>
            </a:r>
            <a:endParaRPr lang="fr-FR" u="sng" dirty="0"/>
          </a:p>
          <a:p>
            <a:pPr marL="457200" indent="-457200" algn="just">
              <a:buFont typeface="+mj-lt"/>
              <a:buAutoNum type="arabicPeriod"/>
            </a:pPr>
            <a:r>
              <a:rPr lang="fr-FR" dirty="0"/>
              <a:t>Quelle était la valeur totale des mises de paris sportif en 2019 en France (en millions d’€) 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dirty="0"/>
              <a:t>Quel était le taux de possession d’une assurance vie par les agriculteurs français en 2018 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dirty="0"/>
              <a:t>Quelle était la production mondiale de charbon (en million de tonne équivalent pétrole) en 2018 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dirty="0"/>
              <a:t>Combien d’articles publiés en 2019 sur le site des Echos parlaient de blockchain ? (à la cinquantaine près)</a:t>
            </a:r>
          </a:p>
          <a:p>
            <a:pPr marL="0" indent="0">
              <a:buNone/>
            </a:pPr>
            <a:r>
              <a:rPr lang="fr-FR" dirty="0"/>
              <a:t>Réponse à donner au lien suivant : </a:t>
            </a:r>
            <a:r>
              <a:rPr lang="fr-FR" dirty="0">
                <a:hlinkClick r:id="rId3"/>
              </a:rPr>
              <a:t>https://forms.gle/cAN8UaPmLae2megF8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CAFD79-0837-4B53-9C0A-5E67202DC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BE3F-A24E-4FD2-86BD-E9D7C74C61FB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F2EDED-7BAB-428A-936A-42E8B36EE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2F65785-2919-4ED6-9F16-9A9790EB6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58F0FC-4735-41A5-BC1D-BC60FF382C07}"/>
              </a:ext>
            </a:extLst>
          </p:cNvPr>
          <p:cNvSpPr/>
          <p:nvPr/>
        </p:nvSpPr>
        <p:spPr>
          <a:xfrm rot="1566490">
            <a:off x="2096016" y="3205922"/>
            <a:ext cx="9881420" cy="5722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L’exercice de l’année passé se résout en 5 minutes en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902A46-5149-4609-B71D-6B07090DD3DB}"/>
              </a:ext>
            </a:extLst>
          </p:cNvPr>
          <p:cNvSpPr/>
          <p:nvPr/>
        </p:nvSpPr>
        <p:spPr>
          <a:xfrm rot="20299967">
            <a:off x="2188900" y="3138291"/>
            <a:ext cx="9881420" cy="5722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Google devient de plus en plus performant</a:t>
            </a:r>
          </a:p>
        </p:txBody>
      </p:sp>
    </p:spTree>
    <p:extLst>
      <p:ext uri="{BB962C8B-B14F-4D97-AF65-F5344CB8AC3E}">
        <p14:creationId xmlns:p14="http://schemas.microsoft.com/office/powerpoint/2010/main" val="66413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2C553C-6FC4-498A-AC68-504CBE0CC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Exercice – construire une typologie des sources mobilisables dans un cadre business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3DDCE7-53E6-4B7D-8DCA-8291968C0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482" y="864108"/>
            <a:ext cx="7660650" cy="512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/>
              <a:t>Par groupe de 4 à 6 (vos groupes de travails habituels…)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dirty="0"/>
              <a:t>Lister les </a:t>
            </a:r>
            <a:r>
              <a:rPr lang="fr-FR" b="1" dirty="0">
                <a:solidFill>
                  <a:srgbClr val="FF0000"/>
                </a:solidFill>
              </a:rPr>
              <a:t>acteurs</a:t>
            </a:r>
            <a:r>
              <a:rPr lang="fr-FR" dirty="0"/>
              <a:t> </a:t>
            </a:r>
            <a:r>
              <a:rPr lang="fr-FR" b="1" dirty="0"/>
              <a:t>(≠ canal) </a:t>
            </a:r>
            <a:r>
              <a:rPr lang="fr-FR" dirty="0"/>
              <a:t>pouvant constituer des sources d’information potentiellement mobilisables dans un cadre business sur le sujet suivant : </a:t>
            </a:r>
            <a:r>
              <a:rPr lang="fr-FR" b="1" dirty="0"/>
              <a:t>la production et la consommation de viande en France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dirty="0"/>
              <a:t>Sur une matrice, établissez un classement de ces sources selon :</a:t>
            </a:r>
          </a:p>
          <a:p>
            <a:pPr marL="845820" lvl="1" indent="-342900" algn="just">
              <a:buFont typeface="+mj-lt"/>
              <a:buAutoNum type="alphaLcPeriod"/>
            </a:pPr>
            <a:r>
              <a:rPr lang="fr-FR" dirty="0"/>
              <a:t>Critère subjectif : leur crédibilité </a:t>
            </a:r>
          </a:p>
          <a:p>
            <a:pPr marL="845820" lvl="1" indent="-342900" algn="just">
              <a:buFont typeface="+mj-lt"/>
              <a:buAutoNum type="alphaLcPeriod"/>
            </a:pPr>
            <a:r>
              <a:rPr lang="fr-FR" dirty="0"/>
              <a:t>Critère objectif : leur intérêt financier à fournir des contenus (est-ce qu’il gagnent de l’argent en publiant de l’information ?)</a:t>
            </a:r>
          </a:p>
          <a:p>
            <a:pPr marL="0" indent="0" algn="just">
              <a:buNone/>
            </a:pPr>
            <a:r>
              <a:rPr lang="fr-FR" dirty="0"/>
              <a:t>Temps alloué : 45 minutes</a:t>
            </a:r>
          </a:p>
          <a:p>
            <a:pPr marL="50292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Objectif : construire un mapping exhaustifs des ressources informationnelles sur cette thématique</a:t>
            </a:r>
          </a:p>
          <a:p>
            <a:r>
              <a:rPr lang="fr-FR" dirty="0">
                <a:sym typeface="Wingdings" panose="05000000000000000000" pitchFamily="2" charset="2"/>
              </a:rPr>
              <a:t>Restitution par mail  </a:t>
            </a:r>
            <a:r>
              <a:rPr lang="fr-FR" dirty="0">
                <a:sym typeface="Wingdings" panose="05000000000000000000" pitchFamily="2" charset="2"/>
                <a:hlinkClick r:id="rId2"/>
              </a:rPr>
              <a:t>fabien.giuliani@hesge.ch</a:t>
            </a:r>
            <a:r>
              <a:rPr lang="fr-FR" dirty="0">
                <a:sym typeface="Wingdings" panose="05000000000000000000" pitchFamily="2" charset="2"/>
              </a:rPr>
              <a:t> </a:t>
            </a:r>
          </a:p>
          <a:p>
            <a:r>
              <a:rPr lang="fr-FR" dirty="0"/>
              <a:t>Débriefing collectif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14FAAA-9BB6-4190-9A79-AAEB504F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0CF3C-FA6F-424A-9B6F-E2DECBDB1B7A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92B77A-BF72-4397-99B4-6B4428633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3F3F13-32FA-49CB-884F-55CBFCB59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53442E1-9C79-4CED-B03D-EB3A896150C5}"/>
              </a:ext>
            </a:extLst>
          </p:cNvPr>
          <p:cNvCxnSpPr/>
          <p:nvPr/>
        </p:nvCxnSpPr>
        <p:spPr>
          <a:xfrm>
            <a:off x="3711085" y="4333346"/>
            <a:ext cx="792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4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29A7-F522-44A8-88CD-94EFFF524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27" y="1128409"/>
            <a:ext cx="3196822" cy="3193654"/>
          </a:xfrm>
        </p:spPr>
        <p:txBody>
          <a:bodyPr/>
          <a:lstStyle/>
          <a:p>
            <a:r>
              <a:rPr lang="fr-FR" b="1" i="1" dirty="0" err="1"/>
              <a:t>Bullshitomètre</a:t>
            </a:r>
            <a:r>
              <a:rPr lang="fr-FR" b="1" i="1" dirty="0"/>
              <a:t> à bulles : l’outil indispensable pour savoir à qui faire confiance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D576901-53BD-4EB4-89AB-DFD55C87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F693-E92A-48CA-82DF-D67004C7BDE1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C2D3B3-A7CD-40F5-8148-B272550FD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D5341E01-3B7F-4FAD-BE2D-0438216BE054}"/>
                  </a:ext>
                </a:extLst>
              </p14:cNvPr>
              <p14:cNvContentPartPr/>
              <p14:nvPr/>
            </p14:nvContentPartPr>
            <p14:xfrm>
              <a:off x="8817057" y="4322062"/>
              <a:ext cx="432480" cy="51912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D5341E01-3B7F-4FAD-BE2D-0438216BE0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4960" y="4279942"/>
                <a:ext cx="515954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9C06D625-1B60-47F3-B1F0-0F5F1C311647}"/>
                  </a:ext>
                </a:extLst>
              </p14:cNvPr>
              <p14:cNvContentPartPr/>
              <p14:nvPr/>
            </p14:nvContentPartPr>
            <p14:xfrm>
              <a:off x="7817039" y="4746675"/>
              <a:ext cx="295200" cy="4929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9C06D625-1B60-47F3-B1F0-0F5F1C3116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74919" y="4704606"/>
                <a:ext cx="378720" cy="576378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41FE5E3-8FA5-4C86-BA48-6E31E9AA7BEA}"/>
              </a:ext>
            </a:extLst>
          </p:cNvPr>
          <p:cNvCxnSpPr/>
          <p:nvPr/>
        </p:nvCxnSpPr>
        <p:spPr>
          <a:xfrm>
            <a:off x="7570829" y="758422"/>
            <a:ext cx="0" cy="5400000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C49B456-216B-4684-871A-0F7E5F648E6D}"/>
              </a:ext>
            </a:extLst>
          </p:cNvPr>
          <p:cNvCxnSpPr>
            <a:cxnSpLocks/>
          </p:cNvCxnSpPr>
          <p:nvPr/>
        </p:nvCxnSpPr>
        <p:spPr>
          <a:xfrm rot="16200000">
            <a:off x="7679635" y="-578062"/>
            <a:ext cx="0" cy="7920000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6294D79-0215-49A9-95E6-F5E341074897}"/>
              </a:ext>
            </a:extLst>
          </p:cNvPr>
          <p:cNvCxnSpPr>
            <a:cxnSpLocks/>
          </p:cNvCxnSpPr>
          <p:nvPr/>
        </p:nvCxnSpPr>
        <p:spPr>
          <a:xfrm>
            <a:off x="3869268" y="4806219"/>
            <a:ext cx="7444162" cy="0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8DD45C4-E5E9-4879-AAD3-C4E7DAD7EDE3}"/>
              </a:ext>
            </a:extLst>
          </p:cNvPr>
          <p:cNvCxnSpPr>
            <a:cxnSpLocks/>
          </p:cNvCxnSpPr>
          <p:nvPr/>
        </p:nvCxnSpPr>
        <p:spPr>
          <a:xfrm>
            <a:off x="3858634" y="2119114"/>
            <a:ext cx="7454796" cy="3528"/>
          </a:xfrm>
          <a:prstGeom prst="line">
            <a:avLst/>
          </a:prstGeom>
          <a:ln w="31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4D1263A-9D78-4CB5-BC38-987C2B0E5FE5}"/>
              </a:ext>
            </a:extLst>
          </p:cNvPr>
          <p:cNvCxnSpPr>
            <a:cxnSpLocks/>
          </p:cNvCxnSpPr>
          <p:nvPr/>
        </p:nvCxnSpPr>
        <p:spPr>
          <a:xfrm>
            <a:off x="5573916" y="758422"/>
            <a:ext cx="0" cy="5400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D1F7EAA-84BB-4F05-9F08-30C2F5177648}"/>
              </a:ext>
            </a:extLst>
          </p:cNvPr>
          <p:cNvCxnSpPr>
            <a:cxnSpLocks/>
          </p:cNvCxnSpPr>
          <p:nvPr/>
        </p:nvCxnSpPr>
        <p:spPr>
          <a:xfrm>
            <a:off x="9483393" y="758422"/>
            <a:ext cx="0" cy="54000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CC3A4F44-CBB8-46C6-8AE6-5CDB2DCF2897}"/>
              </a:ext>
            </a:extLst>
          </p:cNvPr>
          <p:cNvSpPr txBox="1"/>
          <p:nvPr/>
        </p:nvSpPr>
        <p:spPr>
          <a:xfrm>
            <a:off x="6415615" y="290126"/>
            <a:ext cx="2528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Information qualifiée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E7831DE-7C96-4539-9247-2FBB432F59C8}"/>
              </a:ext>
            </a:extLst>
          </p:cNvPr>
          <p:cNvSpPr txBox="1"/>
          <p:nvPr/>
        </p:nvSpPr>
        <p:spPr>
          <a:xfrm>
            <a:off x="7094431" y="6273247"/>
            <a:ext cx="101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Bullshit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0FF88B0-C492-480E-A31B-F8FEB7ED8D76}"/>
              </a:ext>
            </a:extLst>
          </p:cNvPr>
          <p:cNvSpPr/>
          <p:nvPr/>
        </p:nvSpPr>
        <p:spPr>
          <a:xfrm>
            <a:off x="9710200" y="2181718"/>
            <a:ext cx="1061453" cy="1095759"/>
          </a:xfrm>
          <a:prstGeom prst="ellipse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Presse pro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EF26C35-28AD-4A17-9561-3F7FDC2FA335}"/>
              </a:ext>
            </a:extLst>
          </p:cNvPr>
          <p:cNvSpPr/>
          <p:nvPr/>
        </p:nvSpPr>
        <p:spPr>
          <a:xfrm>
            <a:off x="8919742" y="1172043"/>
            <a:ext cx="1296000" cy="1296000"/>
          </a:xfrm>
          <a:prstGeom prst="ellipse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Cabinets d’études </a:t>
            </a:r>
            <a:r>
              <a:rPr lang="fr-FR" sz="1200" dirty="0" err="1"/>
              <a:t>économ-iques</a:t>
            </a:r>
            <a:endParaRPr lang="fr-FR" sz="1200" dirty="0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C4F9EAE2-C902-4326-826A-C7458EABE61A}"/>
              </a:ext>
            </a:extLst>
          </p:cNvPr>
          <p:cNvSpPr/>
          <p:nvPr/>
        </p:nvSpPr>
        <p:spPr>
          <a:xfrm>
            <a:off x="10490719" y="372105"/>
            <a:ext cx="1135829" cy="115177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Fonds de pension,</a:t>
            </a: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Banques,</a:t>
            </a:r>
          </a:p>
          <a:p>
            <a:pPr algn="ctr"/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Traders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C226891-5F21-4B8C-BA99-71E6D8878022}"/>
              </a:ext>
            </a:extLst>
          </p:cNvPr>
          <p:cNvSpPr txBox="1"/>
          <p:nvPr/>
        </p:nvSpPr>
        <p:spPr>
          <a:xfrm>
            <a:off x="10705422" y="2518424"/>
            <a:ext cx="1492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Gagnent de l’argent grâce à l’information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B3F70EF-E15E-4F14-8C27-0CF07BBBE0E7}"/>
              </a:ext>
            </a:extLst>
          </p:cNvPr>
          <p:cNvSpPr txBox="1"/>
          <p:nvPr/>
        </p:nvSpPr>
        <p:spPr>
          <a:xfrm>
            <a:off x="3471087" y="3466118"/>
            <a:ext cx="1476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Publient « pour la gloire »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1110A58-F5D6-4736-B57E-2566F42A287D}"/>
              </a:ext>
            </a:extLst>
          </p:cNvPr>
          <p:cNvSpPr/>
          <p:nvPr/>
        </p:nvSpPr>
        <p:spPr>
          <a:xfrm>
            <a:off x="3651806" y="1039774"/>
            <a:ext cx="1440000" cy="144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Acteurs / agences étatiques 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21BD833-9E60-4A89-85D9-52F6AF73ADAE}"/>
              </a:ext>
            </a:extLst>
          </p:cNvPr>
          <p:cNvSpPr/>
          <p:nvPr/>
        </p:nvSpPr>
        <p:spPr>
          <a:xfrm>
            <a:off x="4667965" y="713703"/>
            <a:ext cx="1260000" cy="12600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Orga</a:t>
            </a:r>
          </a:p>
          <a:p>
            <a:pPr algn="ctr"/>
            <a:r>
              <a:rPr lang="fr-FR" sz="1200" dirty="0"/>
              <a:t>Trans-nationales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A2AB1A4-083D-4EFD-B099-9C077BA6A954}"/>
              </a:ext>
            </a:extLst>
          </p:cNvPr>
          <p:cNvSpPr/>
          <p:nvPr/>
        </p:nvSpPr>
        <p:spPr>
          <a:xfrm>
            <a:off x="7146806" y="3366988"/>
            <a:ext cx="1980000" cy="198000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Entreprises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70ECD9F-F476-4F64-A996-ECB113D85EAD}"/>
              </a:ext>
            </a:extLst>
          </p:cNvPr>
          <p:cNvSpPr/>
          <p:nvPr/>
        </p:nvSpPr>
        <p:spPr>
          <a:xfrm>
            <a:off x="5780076" y="1325739"/>
            <a:ext cx="992916" cy="978031"/>
          </a:xfrm>
          <a:prstGeom prst="ellipse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Universi-taires</a:t>
            </a:r>
            <a:endParaRPr lang="fr-FR" sz="1200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2FA66A0-9716-499E-84DD-271EA2197B6B}"/>
              </a:ext>
            </a:extLst>
          </p:cNvPr>
          <p:cNvSpPr/>
          <p:nvPr/>
        </p:nvSpPr>
        <p:spPr>
          <a:xfrm>
            <a:off x="6263641" y="2118320"/>
            <a:ext cx="1046346" cy="1100084"/>
          </a:xfrm>
          <a:prstGeom prst="ellipse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Syndicat – </a:t>
            </a:r>
            <a:r>
              <a:rPr lang="fr-FR" sz="1200" dirty="0" err="1"/>
              <a:t>interpro-fession</a:t>
            </a:r>
            <a:endParaRPr lang="fr-FR" sz="1200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BD66106-B65E-4012-9298-7397CD09E1D7}"/>
              </a:ext>
            </a:extLst>
          </p:cNvPr>
          <p:cNvSpPr/>
          <p:nvPr/>
        </p:nvSpPr>
        <p:spPr>
          <a:xfrm>
            <a:off x="8934562" y="5053212"/>
            <a:ext cx="1222062" cy="1233810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Presse gratuite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BBE31FD-AFBF-436F-ACC8-92346F2270B8}"/>
              </a:ext>
            </a:extLst>
          </p:cNvPr>
          <p:cNvSpPr txBox="1"/>
          <p:nvPr/>
        </p:nvSpPr>
        <p:spPr>
          <a:xfrm>
            <a:off x="0" y="4476175"/>
            <a:ext cx="347108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Légende :</a:t>
            </a:r>
          </a:p>
          <a:p>
            <a:r>
              <a:rPr lang="fr-FR" dirty="0"/>
              <a:t>	</a:t>
            </a:r>
            <a:r>
              <a:rPr lang="fr-FR" dirty="0" err="1"/>
              <a:t>Let’s</a:t>
            </a:r>
            <a:r>
              <a:rPr lang="fr-FR" dirty="0"/>
              <a:t> go</a:t>
            </a:r>
          </a:p>
          <a:p>
            <a:r>
              <a:rPr lang="fr-FR" dirty="0"/>
              <a:t>	</a:t>
            </a:r>
            <a:r>
              <a:rPr lang="fr-FR" dirty="0" err="1"/>
              <a:t>Let’s</a:t>
            </a:r>
            <a:r>
              <a:rPr lang="fr-FR" dirty="0"/>
              <a:t> check</a:t>
            </a:r>
          </a:p>
          <a:p>
            <a:r>
              <a:rPr lang="fr-FR" dirty="0"/>
              <a:t>	Lies + bullshit + </a:t>
            </a:r>
            <a:r>
              <a:rPr lang="fr-FR" dirty="0" err="1"/>
              <a:t>truth</a:t>
            </a:r>
            <a:r>
              <a:rPr lang="fr-FR" dirty="0"/>
              <a:t> mixed !</a:t>
            </a:r>
          </a:p>
          <a:p>
            <a:r>
              <a:rPr lang="fr-FR" dirty="0"/>
              <a:t>	No </a:t>
            </a:r>
            <a:r>
              <a:rPr lang="fr-FR" dirty="0" err="1"/>
              <a:t>way</a:t>
            </a:r>
            <a:endParaRPr lang="fr-FR" dirty="0"/>
          </a:p>
          <a:p>
            <a:endParaRPr lang="fr-FR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C5DD58B4-E22C-412D-81F0-C9F37496B1A6}"/>
              </a:ext>
            </a:extLst>
          </p:cNvPr>
          <p:cNvSpPr/>
          <p:nvPr/>
        </p:nvSpPr>
        <p:spPr>
          <a:xfrm>
            <a:off x="8725868" y="2781828"/>
            <a:ext cx="1288252" cy="12888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Cabinets de conseils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2F7DC4D-2382-4C9B-AE0E-257809794CF3}"/>
              </a:ext>
            </a:extLst>
          </p:cNvPr>
          <p:cNvSpPr/>
          <p:nvPr/>
        </p:nvSpPr>
        <p:spPr>
          <a:xfrm>
            <a:off x="178044" y="5107979"/>
            <a:ext cx="180000" cy="18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1EE4F96-2595-4ED1-845E-39E9AF33443B}"/>
              </a:ext>
            </a:extLst>
          </p:cNvPr>
          <p:cNvSpPr/>
          <p:nvPr/>
        </p:nvSpPr>
        <p:spPr>
          <a:xfrm>
            <a:off x="178044" y="4836721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AF6B6F5-B7E6-4E2B-87C7-3C696BC2379F}"/>
              </a:ext>
            </a:extLst>
          </p:cNvPr>
          <p:cNvSpPr/>
          <p:nvPr/>
        </p:nvSpPr>
        <p:spPr>
          <a:xfrm>
            <a:off x="178044" y="5382535"/>
            <a:ext cx="180000" cy="180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1B8EC1C-1A7A-479B-BF2C-6115453B4C1D}"/>
              </a:ext>
            </a:extLst>
          </p:cNvPr>
          <p:cNvSpPr/>
          <p:nvPr/>
        </p:nvSpPr>
        <p:spPr>
          <a:xfrm>
            <a:off x="172465" y="5694440"/>
            <a:ext cx="180000" cy="18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AF3133C8-C76D-492D-9513-FBF8CD469061}"/>
              </a:ext>
            </a:extLst>
          </p:cNvPr>
          <p:cNvSpPr/>
          <p:nvPr/>
        </p:nvSpPr>
        <p:spPr>
          <a:xfrm>
            <a:off x="4148158" y="4786321"/>
            <a:ext cx="1222062" cy="1233810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Blog / forum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ACE1AFC-F618-48CC-BE89-39B58A8FB9E7}"/>
              </a:ext>
            </a:extLst>
          </p:cNvPr>
          <p:cNvSpPr/>
          <p:nvPr/>
        </p:nvSpPr>
        <p:spPr>
          <a:xfrm>
            <a:off x="10450934" y="4536772"/>
            <a:ext cx="1152000" cy="1152000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Leaders d’opinion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09ED1CA-D96A-4C78-AD74-472B17D447CD}"/>
              </a:ext>
            </a:extLst>
          </p:cNvPr>
          <p:cNvSpPr/>
          <p:nvPr/>
        </p:nvSpPr>
        <p:spPr>
          <a:xfrm>
            <a:off x="9483393" y="4203032"/>
            <a:ext cx="1222062" cy="1200194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Médias « grand public »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71815E32-92AA-495F-838A-7F491B8D25D7}"/>
              </a:ext>
            </a:extLst>
          </p:cNvPr>
          <p:cNvSpPr/>
          <p:nvPr/>
        </p:nvSpPr>
        <p:spPr>
          <a:xfrm>
            <a:off x="7836709" y="2485134"/>
            <a:ext cx="1080000" cy="10800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err="1"/>
              <a:t>Think</a:t>
            </a:r>
            <a:r>
              <a:rPr lang="fr-FR" sz="1200" dirty="0"/>
              <a:t> tanks - ONG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3729FD2-DA9A-41B4-B3D1-232FC14A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14461" y="6417135"/>
            <a:ext cx="5911517" cy="365125"/>
          </a:xfrm>
        </p:spPr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7F54428-2780-4F5E-BF8B-132F57819EEA}"/>
              </a:ext>
            </a:extLst>
          </p:cNvPr>
          <p:cNvSpPr/>
          <p:nvPr/>
        </p:nvSpPr>
        <p:spPr>
          <a:xfrm>
            <a:off x="5260432" y="2078440"/>
            <a:ext cx="1199429" cy="1144479"/>
          </a:xfrm>
          <a:prstGeom prst="ellipse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Rapports </a:t>
            </a:r>
            <a:r>
              <a:rPr lang="fr-FR" sz="1200" dirty="0" err="1"/>
              <a:t>parlemen-taires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815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4" grpId="0" animBg="1"/>
      <p:bldP spid="43" grpId="0" animBg="1"/>
      <p:bldP spid="42" grpId="0" animBg="1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CD95FF-90FF-407E-91E6-7A954BC227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8322" r="9092" b="505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7D94CD-D611-46FE-BD63-D3BDB3BF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i="1" dirty="0"/>
              <a:t>Les sources que vous pouvez suivre les yeux fermés (1/2) </a:t>
            </a:r>
            <a:r>
              <a:rPr lang="fr-FR" i="1" dirty="0"/>
              <a:t>: sans finalité lucrative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B3FA4C-C9C0-4C2D-875F-882788F98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fr-FR" b="1" dirty="0"/>
              <a:t>Agences étatiques / administrative</a:t>
            </a:r>
          </a:p>
          <a:p>
            <a:pPr lvl="1"/>
            <a:r>
              <a:rPr lang="fr-FR" dirty="0"/>
              <a:t>Ministères ou acteurs purement administratifs, opérant à échelle nationale ou locale</a:t>
            </a:r>
          </a:p>
          <a:p>
            <a:pPr lvl="1"/>
            <a:r>
              <a:rPr lang="fr-FR" dirty="0"/>
              <a:t>Mission de service publique, infos diffusées pour rendre compte et de stimuler l’activité</a:t>
            </a:r>
          </a:p>
          <a:p>
            <a:pPr lvl="1"/>
            <a:r>
              <a:rPr lang="fr-FR" i="1" dirty="0"/>
              <a:t>Exemples : </a:t>
            </a:r>
            <a:r>
              <a:rPr lang="fr-FR" i="1" dirty="0">
                <a:hlinkClick r:id="rId4"/>
              </a:rPr>
              <a:t>France Stratégie</a:t>
            </a:r>
            <a:r>
              <a:rPr lang="fr-FR" i="1" dirty="0"/>
              <a:t>, </a:t>
            </a:r>
            <a:r>
              <a:rPr lang="fr-FR" i="1" dirty="0" err="1">
                <a:hlinkClick r:id="rId5"/>
              </a:rPr>
              <a:t>Draaf</a:t>
            </a:r>
            <a:r>
              <a:rPr lang="fr-FR" i="1" dirty="0"/>
              <a:t>, </a:t>
            </a:r>
            <a:r>
              <a:rPr lang="fr-FR" i="1" dirty="0">
                <a:hlinkClick r:id="rId6"/>
              </a:rPr>
              <a:t>Direction générale des Entreprises</a:t>
            </a:r>
            <a:r>
              <a:rPr lang="fr-FR" i="1" dirty="0"/>
              <a:t>, </a:t>
            </a:r>
            <a:r>
              <a:rPr lang="fr-FR" i="1" dirty="0">
                <a:hlinkClick r:id="rId7"/>
              </a:rPr>
              <a:t>Banque de France</a:t>
            </a:r>
            <a:r>
              <a:rPr lang="fr-FR" i="1" dirty="0"/>
              <a:t>,</a:t>
            </a:r>
            <a:r>
              <a:rPr lang="fr-FR" i="1" dirty="0">
                <a:hlinkClick r:id="rId8"/>
              </a:rPr>
              <a:t> Insee</a:t>
            </a:r>
            <a:r>
              <a:rPr lang="fr-FR" i="1" dirty="0"/>
              <a:t>…</a:t>
            </a:r>
          </a:p>
          <a:p>
            <a:r>
              <a:rPr lang="fr-FR" b="1" dirty="0"/>
              <a:t>Organisations transnationales</a:t>
            </a:r>
          </a:p>
          <a:p>
            <a:pPr lvl="1"/>
            <a:r>
              <a:rPr lang="fr-FR" dirty="0"/>
              <a:t>Institutions multilatérales travaillant à la régulation d’un problème endémique (relation géopolitique, développement et investissement dans les pays pauvres, santé, sureté aérienne, sureté nucléaire…)</a:t>
            </a:r>
          </a:p>
          <a:p>
            <a:pPr lvl="1"/>
            <a:r>
              <a:rPr lang="fr-FR" dirty="0"/>
              <a:t>Mission d’information et de régulation (légitiment leur action en donnant de l’information)</a:t>
            </a:r>
          </a:p>
          <a:p>
            <a:pPr lvl="1"/>
            <a:r>
              <a:rPr lang="fr-FR" dirty="0"/>
              <a:t>Proposent des rapports et/ou des </a:t>
            </a:r>
            <a:r>
              <a:rPr lang="fr-FR" dirty="0" err="1"/>
              <a:t>databases</a:t>
            </a:r>
            <a:endParaRPr lang="fr-FR" dirty="0"/>
          </a:p>
          <a:p>
            <a:pPr lvl="1"/>
            <a:r>
              <a:rPr lang="fr-FR" i="1" dirty="0"/>
              <a:t>Exemples : </a:t>
            </a:r>
            <a:r>
              <a:rPr lang="fr-FR" i="1" dirty="0">
                <a:hlinkClick r:id="rId9"/>
              </a:rPr>
              <a:t>Union Européenne</a:t>
            </a:r>
            <a:r>
              <a:rPr lang="fr-FR" i="1" dirty="0"/>
              <a:t>, </a:t>
            </a:r>
            <a:r>
              <a:rPr lang="fr-FR" i="1" dirty="0">
                <a:hlinkClick r:id="rId10"/>
              </a:rPr>
              <a:t>ONU</a:t>
            </a:r>
            <a:r>
              <a:rPr lang="fr-FR" i="1" dirty="0"/>
              <a:t>, </a:t>
            </a:r>
            <a:r>
              <a:rPr lang="fr-FR" i="1" dirty="0">
                <a:hlinkClick r:id="rId11"/>
              </a:rPr>
              <a:t>OMS</a:t>
            </a:r>
            <a:r>
              <a:rPr lang="fr-FR" i="1" dirty="0"/>
              <a:t>, </a:t>
            </a:r>
            <a:r>
              <a:rPr lang="fr-FR" i="1" dirty="0">
                <a:hlinkClick r:id="rId12"/>
              </a:rPr>
              <a:t>OMC</a:t>
            </a:r>
            <a:r>
              <a:rPr lang="fr-FR" i="1" dirty="0"/>
              <a:t>, </a:t>
            </a:r>
            <a:r>
              <a:rPr lang="fr-FR" i="1" dirty="0">
                <a:hlinkClick r:id="rId13"/>
              </a:rPr>
              <a:t>FMI</a:t>
            </a:r>
            <a:r>
              <a:rPr lang="fr-FR" i="1" dirty="0"/>
              <a:t>, </a:t>
            </a:r>
            <a:r>
              <a:rPr lang="fr-FR" i="1" dirty="0">
                <a:hlinkClick r:id="rId14"/>
              </a:rPr>
              <a:t>Banque Mondiale</a:t>
            </a:r>
            <a:r>
              <a:rPr lang="fr-FR" i="1" dirty="0"/>
              <a:t>,</a:t>
            </a:r>
            <a:r>
              <a:rPr lang="fr-FR" i="1" dirty="0">
                <a:hlinkClick r:id="rId15"/>
              </a:rPr>
              <a:t> OCDE</a:t>
            </a:r>
            <a:r>
              <a:rPr lang="fr-FR" i="1" dirty="0"/>
              <a:t>, </a:t>
            </a:r>
            <a:r>
              <a:rPr lang="fr-FR" i="1" dirty="0">
                <a:hlinkClick r:id="rId16"/>
              </a:rPr>
              <a:t>ICAO</a:t>
            </a:r>
            <a:r>
              <a:rPr lang="fr-FR" i="1" dirty="0"/>
              <a:t>, </a:t>
            </a:r>
            <a:r>
              <a:rPr lang="fr-FR" i="1" dirty="0">
                <a:hlinkClick r:id="rId17"/>
              </a:rPr>
              <a:t>UNSCEAR</a:t>
            </a:r>
            <a:r>
              <a:rPr lang="fr-FR" i="1" dirty="0"/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8E1A6D-0D71-4756-A83A-97DE2B24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4749FD-63C4-4D47-8040-72A22F95E908}" type="datetime1">
              <a:rPr lang="fr-FR" smtClean="0"/>
              <a:pPr>
                <a:spcAft>
                  <a:spcPts val="600"/>
                </a:spcAft>
              </a:pPr>
              <a:t>01/03/2021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2D6BCB-66A4-4361-A36B-A1A2AD79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Introduction à la recherche d’information business - F. Giuliani</a:t>
            </a:r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0CB46B2-4FB9-4D2D-9F1E-592E8625D4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67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1AEDC3-E995-4DAC-8FD9-C5DEF9DE65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8322" r="9092" b="505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7D94CD-D611-46FE-BD63-D3BDB3BF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i="1" dirty="0"/>
              <a:t>Les sources que vous pouvez suivre les yeux fermés (2/2) </a:t>
            </a:r>
            <a:r>
              <a:rPr lang="fr-FR" i="1" dirty="0"/>
              <a:t>: finalité lucrative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B3FA4C-C9C0-4C2D-875F-882788F98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fr-FR" b="1" dirty="0"/>
              <a:t>Fonds de pension, banques, traders, </a:t>
            </a:r>
            <a:r>
              <a:rPr lang="fr-FR" b="1" i="1" dirty="0" err="1"/>
              <a:t>hedge</a:t>
            </a:r>
            <a:r>
              <a:rPr lang="fr-FR" b="1" i="1" dirty="0"/>
              <a:t> </a:t>
            </a:r>
            <a:r>
              <a:rPr lang="fr-FR" b="1" i="1" dirty="0" err="1"/>
              <a:t>funds</a:t>
            </a:r>
            <a:r>
              <a:rPr lang="fr-FR" b="1" i="1" dirty="0"/>
              <a:t> </a:t>
            </a:r>
            <a:r>
              <a:rPr lang="fr-FR" b="1" dirty="0"/>
              <a:t>(investisseurs)</a:t>
            </a:r>
          </a:p>
          <a:p>
            <a:pPr lvl="1"/>
            <a:r>
              <a:rPr lang="fr-FR" dirty="0"/>
              <a:t>Acteurs économiques dont l’activité consiste à gagner de l’argent en finançant des acteurs / secteurs économiques</a:t>
            </a:r>
          </a:p>
          <a:p>
            <a:pPr lvl="1"/>
            <a:r>
              <a:rPr lang="fr-FR" dirty="0"/>
              <a:t>Objectif lucratif implique une forte sécurisation des décisions </a:t>
            </a:r>
            <a:r>
              <a:rPr lang="fr-FR" dirty="0">
                <a:sym typeface="Wingdings" panose="05000000000000000000" pitchFamily="2" charset="2"/>
              </a:rPr>
              <a:t> gros consommateurs / producteurs d’études quantitative / qualitative 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Connaissance très fines des risques pays</a:t>
            </a:r>
            <a:endParaRPr lang="fr-FR" dirty="0"/>
          </a:p>
          <a:p>
            <a:pPr lvl="1"/>
            <a:r>
              <a:rPr lang="fr-FR" i="1" dirty="0"/>
              <a:t>Exemple : </a:t>
            </a:r>
            <a:r>
              <a:rPr lang="fr-FR" i="1" dirty="0" err="1">
                <a:hlinkClick r:id="rId3"/>
              </a:rPr>
              <a:t>Blackrock</a:t>
            </a:r>
            <a:r>
              <a:rPr lang="fr-FR" i="1" dirty="0"/>
              <a:t>, </a:t>
            </a:r>
            <a:r>
              <a:rPr lang="fr-FR" i="1" dirty="0">
                <a:hlinkClick r:id="rId4"/>
              </a:rPr>
              <a:t>JP Morgan AM</a:t>
            </a:r>
            <a:r>
              <a:rPr lang="fr-FR" i="1" dirty="0"/>
              <a:t>, </a:t>
            </a:r>
            <a:r>
              <a:rPr lang="fr-FR" i="1" dirty="0">
                <a:hlinkClick r:id="rId5"/>
              </a:rPr>
              <a:t>Goldman Sachs</a:t>
            </a:r>
            <a:r>
              <a:rPr lang="fr-FR" i="1" dirty="0"/>
              <a:t>, </a:t>
            </a:r>
            <a:r>
              <a:rPr lang="fr-FR" i="1" dirty="0">
                <a:hlinkClick r:id="rId6"/>
              </a:rPr>
              <a:t>BNP Paribas</a:t>
            </a:r>
            <a:r>
              <a:rPr lang="fr-FR" i="1" dirty="0"/>
              <a:t>, </a:t>
            </a:r>
            <a:r>
              <a:rPr lang="fr-FR" i="1" dirty="0">
                <a:hlinkClick r:id="rId7"/>
              </a:rPr>
              <a:t>Coface</a:t>
            </a:r>
            <a:r>
              <a:rPr lang="fr-FR" i="1" dirty="0"/>
              <a:t>, etc.</a:t>
            </a:r>
          </a:p>
          <a:p>
            <a:pPr lvl="1"/>
            <a:r>
              <a:rPr lang="fr-FR" b="1"/>
              <a:t>Ne partagent que très peu les informations valorisables 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8E1A6D-0D71-4756-A83A-97DE2B24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4749FD-63C4-4D47-8040-72A22F95E908}" type="datetime1">
              <a:rPr lang="fr-FR" smtClean="0"/>
              <a:pPr>
                <a:spcAft>
                  <a:spcPts val="600"/>
                </a:spcAft>
              </a:pPr>
              <a:t>01/03/2021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2D6BCB-66A4-4361-A36B-A1A2AD79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Introduction à la recherche d’information business - F. Giuliani</a:t>
            </a:r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53A1107-6DD9-40EE-86F8-5C0E7C738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66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5D494C6-2EBE-4737-BF5B-B10C4AB8C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8322" r="9092" b="505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7D94CD-D611-46FE-BD63-D3BDB3BF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i="1" dirty="0"/>
              <a:t>Les sources de confiance (1/3) </a:t>
            </a:r>
            <a:r>
              <a:rPr lang="fr-FR" i="1" dirty="0"/>
              <a:t>: sans finalité lucrative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B3FA4C-C9C0-4C2D-875F-882788F98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fr-FR" sz="1700" b="1" dirty="0"/>
              <a:t>Universitaires </a:t>
            </a:r>
          </a:p>
          <a:p>
            <a:pPr lvl="1"/>
            <a:r>
              <a:rPr lang="fr-FR" sz="1700" dirty="0"/>
              <a:t>Chercheurs s’appuyant sur des données et un corpus théorique pour tirer des éléments d’analyse et de synthèse sur le fonctionnement d’un secteur économique</a:t>
            </a:r>
          </a:p>
          <a:p>
            <a:pPr lvl="1"/>
            <a:r>
              <a:rPr lang="fr-FR" sz="1700" dirty="0"/>
              <a:t>Peer-</a:t>
            </a:r>
            <a:r>
              <a:rPr lang="fr-FR" sz="1700" dirty="0" err="1"/>
              <a:t>reviewing</a:t>
            </a:r>
            <a:r>
              <a:rPr lang="fr-FR" sz="1700" dirty="0"/>
              <a:t> permet de garantir la qualité des conclusions, mais introduit des biais en contrepartie (circularité, conformisme…)</a:t>
            </a:r>
          </a:p>
          <a:p>
            <a:pPr lvl="1"/>
            <a:r>
              <a:rPr lang="fr-FR" sz="1700" i="1" dirty="0"/>
              <a:t>Exemples : Michael Porter (Harvard Business </a:t>
            </a:r>
            <a:r>
              <a:rPr lang="fr-FR" sz="1700" i="1" dirty="0" err="1"/>
              <a:t>School</a:t>
            </a:r>
            <a:r>
              <a:rPr lang="fr-FR" sz="1700" i="1" dirty="0"/>
              <a:t>), Thomas Durand (Cnam), Nicolas </a:t>
            </a:r>
            <a:r>
              <a:rPr lang="fr-FR" sz="1700" i="1" dirty="0" err="1"/>
              <a:t>Moinet</a:t>
            </a:r>
            <a:r>
              <a:rPr lang="fr-FR" sz="1700" i="1" dirty="0"/>
              <a:t> (IAE Poitiers) etc</a:t>
            </a:r>
            <a:r>
              <a:rPr lang="fr-FR" sz="1700" dirty="0"/>
              <a:t>.</a:t>
            </a:r>
          </a:p>
          <a:p>
            <a:r>
              <a:rPr lang="fr-FR" sz="1700" b="1" dirty="0"/>
              <a:t>Syndicats / interprofessions</a:t>
            </a:r>
          </a:p>
          <a:p>
            <a:pPr lvl="1"/>
            <a:r>
              <a:rPr lang="fr-FR" sz="1700" dirty="0"/>
              <a:t>Rendent compte de l’activité, cherchent à en donner une image positive de celle-ci. Brassent des cotisations de la part des entreprises / acteurs du secteur en échange de cette représentation. </a:t>
            </a:r>
          </a:p>
          <a:p>
            <a:pPr lvl="1"/>
            <a:r>
              <a:rPr lang="fr-FR" sz="1700" dirty="0"/>
              <a:t>Ont un biais évident mais reconnaissent généralement les problèmes liés à leurs activités (pollutions, manque de transparence, controverses, etc.)</a:t>
            </a:r>
          </a:p>
          <a:p>
            <a:pPr lvl="1"/>
            <a:r>
              <a:rPr lang="fr-FR" sz="1700" i="1" dirty="0"/>
              <a:t>Exemples : Chambres de commerce (locales, régionales…), chambres d’agriculture, </a:t>
            </a:r>
            <a:r>
              <a:rPr lang="fr-FR" sz="1700" i="1" dirty="0" err="1">
                <a:hlinkClick r:id="rId3"/>
              </a:rPr>
              <a:t>Interbev</a:t>
            </a:r>
            <a:r>
              <a:rPr lang="fr-FR" sz="1700" i="1" dirty="0"/>
              <a:t>, </a:t>
            </a:r>
            <a:r>
              <a:rPr lang="fr-FR" sz="1700" i="1" dirty="0">
                <a:hlinkClick r:id="rId4"/>
              </a:rPr>
              <a:t>Fédération Nationale des Travaux Publics</a:t>
            </a:r>
            <a:r>
              <a:rPr lang="fr-FR" sz="1700" i="1" dirty="0"/>
              <a:t>, autres syndicats ou associations représentant un type de profession, 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8E1A6D-0D71-4756-A83A-97DE2B24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4749FD-63C4-4D47-8040-72A22F95E908}" type="datetime1">
              <a:rPr lang="fr-FR" smtClean="0"/>
              <a:pPr>
                <a:spcAft>
                  <a:spcPts val="600"/>
                </a:spcAft>
              </a:pPr>
              <a:t>01/03/2021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2D6BCB-66A4-4361-A36B-A1A2AD79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Introduction à la recherche d’information business - F. Giuliani</a:t>
            </a:r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0DD64C0-6988-44F6-AB4F-E5BDFB3B5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20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662B5170-1348-45E1-8C09-CBE2316D9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8322" r="9092" b="505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7D94CD-D611-46FE-BD63-D3BDB3BF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i="1" dirty="0"/>
              <a:t>Les sources de confiance (2/3) </a:t>
            </a:r>
            <a:r>
              <a:rPr lang="fr-FR" i="1" dirty="0"/>
              <a:t>: sans finalité lucrative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B3FA4C-C9C0-4C2D-875F-882788F98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fr-FR" b="1" dirty="0"/>
              <a:t>Rapports parlementaires</a:t>
            </a:r>
          </a:p>
          <a:p>
            <a:pPr lvl="1"/>
            <a:r>
              <a:rPr lang="fr-FR" dirty="0"/>
              <a:t>Etudes produites par des groupes de travail parlementaire (en France, Sénat et Assemblée Nationale) produisant un état de l’art sur une problématique / une activité et devant servir de base à la décision publique</a:t>
            </a:r>
          </a:p>
          <a:p>
            <a:pPr lvl="1"/>
            <a:r>
              <a:rPr lang="fr-FR" dirty="0"/>
              <a:t>Fait intervenir des experts (et parfois en partie sous-traité à des experts)</a:t>
            </a:r>
          </a:p>
          <a:p>
            <a:pPr lvl="1"/>
            <a:r>
              <a:rPr lang="fr-FR" dirty="0"/>
              <a:t>Sur des questions économiques ou technologiques, source généralement peu biaisée (on n’en dira pas autant des commissions d’enquête parlementaire sur les questions politiques…)</a:t>
            </a:r>
          </a:p>
          <a:p>
            <a:pPr lvl="1"/>
            <a:r>
              <a:rPr lang="fr-FR" i="1" dirty="0"/>
              <a:t>Exemple : tout ce qui émane de </a:t>
            </a:r>
            <a:r>
              <a:rPr lang="fr-FR" i="1" dirty="0">
                <a:hlinkClick r:id="rId3"/>
              </a:rPr>
              <a:t>l’Office parlementaire des choix scientifiques et technologique</a:t>
            </a:r>
            <a:r>
              <a:rPr lang="fr-FR" i="1" dirty="0"/>
              <a:t>, comme par exemple le </a:t>
            </a:r>
            <a:r>
              <a:rPr lang="fr-FR" i="1" dirty="0">
                <a:hlinkClick r:id="rId4"/>
              </a:rPr>
              <a:t>Rapport de Cédric Villani - donner du sens à l’intelligence artificielle</a:t>
            </a:r>
            <a:r>
              <a:rPr lang="fr-FR" i="1" dirty="0"/>
              <a:t> ou la </a:t>
            </a:r>
            <a:r>
              <a:rPr lang="fr-FR" i="1" dirty="0">
                <a:hlinkClick r:id="rId5"/>
              </a:rPr>
              <a:t>Stratégie vaccinale contre la Covid-19</a:t>
            </a: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8E1A6D-0D71-4756-A83A-97DE2B24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4749FD-63C4-4D47-8040-72A22F95E908}" type="datetime1">
              <a:rPr lang="fr-FR" smtClean="0"/>
              <a:pPr>
                <a:spcAft>
                  <a:spcPts val="600"/>
                </a:spcAft>
              </a:pPr>
              <a:t>01/03/2021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2D6BCB-66A4-4361-A36B-A1A2AD79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Introduction à la recherche d’information business - F. Giuliani</a:t>
            </a:r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9F1C7E7-535F-456F-8245-656D51C62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95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152C020F-449F-44FE-B632-FC829B61A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8322" r="9092" b="505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7D94CD-D611-46FE-BD63-D3BDB3BF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i="1" dirty="0"/>
              <a:t>Les sources de confiance (3/3) </a:t>
            </a:r>
            <a:r>
              <a:rPr lang="fr-FR" i="1" dirty="0"/>
              <a:t>: finalité lucrative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B3FA4C-C9C0-4C2D-875F-882788F98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 lnSpcReduction="10000"/>
          </a:bodyPr>
          <a:lstStyle/>
          <a:p>
            <a:r>
              <a:rPr lang="fr-FR" sz="1700" b="1" dirty="0"/>
              <a:t>Cabinets d’étude économique</a:t>
            </a:r>
          </a:p>
          <a:p>
            <a:pPr lvl="1"/>
            <a:r>
              <a:rPr lang="fr-FR" sz="1700" dirty="0"/>
              <a:t>Acteurs privés vendant des études économiques à d’autres acteurs</a:t>
            </a:r>
          </a:p>
          <a:p>
            <a:pPr lvl="1"/>
            <a:r>
              <a:rPr lang="fr-FR" sz="1700" dirty="0"/>
              <a:t>Travaux de consultants opérant une synthèse de données publiques et privées</a:t>
            </a:r>
          </a:p>
          <a:p>
            <a:pPr lvl="1"/>
            <a:r>
              <a:rPr lang="fr-FR" sz="1700" dirty="0"/>
              <a:t>Tarification à l’étude et/ou système d’abonnement pour obtenir les rapports</a:t>
            </a:r>
          </a:p>
          <a:p>
            <a:pPr lvl="1"/>
            <a:r>
              <a:rPr lang="fr-FR" sz="1700" i="1" dirty="0"/>
              <a:t>Exemple : </a:t>
            </a:r>
            <a:r>
              <a:rPr lang="fr-FR" sz="1700" i="1" dirty="0">
                <a:hlinkClick r:id="rId3"/>
              </a:rPr>
              <a:t>Xerfi</a:t>
            </a:r>
            <a:r>
              <a:rPr lang="fr-FR" sz="1700" i="1" dirty="0"/>
              <a:t>, </a:t>
            </a:r>
            <a:r>
              <a:rPr lang="fr-FR" sz="1700" i="1" dirty="0">
                <a:hlinkClick r:id="rId4"/>
              </a:rPr>
              <a:t>Les Echos Etudes</a:t>
            </a:r>
            <a:r>
              <a:rPr lang="fr-FR" sz="1700" i="1" dirty="0"/>
              <a:t>, </a:t>
            </a:r>
            <a:r>
              <a:rPr lang="fr-FR" sz="1700" i="1" dirty="0" err="1">
                <a:hlinkClick r:id="rId5"/>
              </a:rPr>
              <a:t>Statista</a:t>
            </a:r>
            <a:r>
              <a:rPr lang="fr-FR" sz="1700" i="1" dirty="0"/>
              <a:t>, </a:t>
            </a:r>
            <a:r>
              <a:rPr lang="fr-FR" sz="1700" i="1" dirty="0" err="1">
                <a:hlinkClick r:id="rId6"/>
              </a:rPr>
              <a:t>MarketLine</a:t>
            </a:r>
            <a:r>
              <a:rPr lang="fr-FR" sz="1700" i="1" dirty="0"/>
              <a:t>, </a:t>
            </a:r>
            <a:r>
              <a:rPr lang="fr-FR" sz="1700" i="1" dirty="0">
                <a:hlinkClick r:id="rId7"/>
              </a:rPr>
              <a:t>Fitch</a:t>
            </a:r>
            <a:r>
              <a:rPr lang="fr-FR" sz="1700" i="1" dirty="0"/>
              <a:t>, </a:t>
            </a:r>
            <a:r>
              <a:rPr lang="fr-FR" sz="1700" i="1" dirty="0">
                <a:hlinkClick r:id="rId8"/>
              </a:rPr>
              <a:t>Global Data</a:t>
            </a:r>
            <a:r>
              <a:rPr lang="fr-FR" sz="1700" i="1" dirty="0"/>
              <a:t>, </a:t>
            </a:r>
            <a:r>
              <a:rPr lang="fr-FR" sz="1700" i="1" dirty="0" err="1">
                <a:hlinkClick r:id="rId9"/>
              </a:rPr>
              <a:t>Researchs</a:t>
            </a:r>
            <a:r>
              <a:rPr lang="fr-FR" sz="1700" i="1" dirty="0">
                <a:hlinkClick r:id="rId9"/>
              </a:rPr>
              <a:t> and </a:t>
            </a:r>
            <a:r>
              <a:rPr lang="fr-FR" sz="1700" i="1" dirty="0" err="1">
                <a:hlinkClick r:id="rId9"/>
              </a:rPr>
              <a:t>Markets</a:t>
            </a:r>
            <a:r>
              <a:rPr lang="fr-FR" sz="1700" i="1" dirty="0"/>
              <a:t>, </a:t>
            </a:r>
            <a:r>
              <a:rPr lang="fr-FR" sz="1700" i="1" dirty="0">
                <a:hlinkClick r:id="rId10"/>
              </a:rPr>
              <a:t>Nasdaq</a:t>
            </a:r>
            <a:r>
              <a:rPr lang="fr-FR" sz="1700" i="1" dirty="0"/>
              <a:t>…</a:t>
            </a:r>
          </a:p>
          <a:p>
            <a:pPr lvl="1"/>
            <a:r>
              <a:rPr lang="fr-FR" sz="1700" i="1" dirty="0"/>
              <a:t>Payant et cher, mais parfois accessible depuis les infothèques des universités / écoles de commerces. Les résumés et les sommaires de ces études sont souvent accessibles pour susciter des ventes.</a:t>
            </a:r>
          </a:p>
          <a:p>
            <a:r>
              <a:rPr lang="fr-FR" sz="1700" b="1" dirty="0"/>
              <a:t>Presse professionnelle</a:t>
            </a:r>
          </a:p>
          <a:p>
            <a:pPr lvl="1"/>
            <a:r>
              <a:rPr lang="fr-FR" sz="1700" dirty="0"/>
              <a:t>Organes de presse travaillant avec des journalistes spécialisés dans un secteur économique, impliquant des connaissances techniques démontrées sur les sujets traités</a:t>
            </a:r>
          </a:p>
          <a:p>
            <a:pPr lvl="1"/>
            <a:r>
              <a:rPr lang="fr-FR" sz="1700" dirty="0"/>
              <a:t>Biais : optimisme et complaisance vis-à-vis des acteurs (ne pas se griller en disant du mal d’un dirigeant / d’une entreprise)</a:t>
            </a:r>
          </a:p>
          <a:p>
            <a:pPr lvl="1"/>
            <a:r>
              <a:rPr lang="fr-FR" sz="1700" dirty="0"/>
              <a:t>Exemple : </a:t>
            </a:r>
            <a:r>
              <a:rPr lang="fr-FR" sz="1700" dirty="0">
                <a:hlinkClick r:id="rId11"/>
              </a:rPr>
              <a:t>l’Usine Nouvelle</a:t>
            </a:r>
            <a:r>
              <a:rPr lang="fr-FR" sz="1700" dirty="0"/>
              <a:t>, </a:t>
            </a:r>
            <a:r>
              <a:rPr lang="fr-FR" sz="1700" dirty="0">
                <a:hlinkClick r:id="rId12"/>
              </a:rPr>
              <a:t>l’Usine Digitale</a:t>
            </a:r>
            <a:r>
              <a:rPr lang="fr-FR" sz="1700" dirty="0"/>
              <a:t>, </a:t>
            </a:r>
            <a:r>
              <a:rPr lang="fr-FR" sz="1700" dirty="0">
                <a:hlinkClick r:id="rId13"/>
              </a:rPr>
              <a:t>les Echos</a:t>
            </a:r>
            <a:r>
              <a:rPr lang="fr-FR" sz="1700" dirty="0"/>
              <a:t>, </a:t>
            </a:r>
            <a:r>
              <a:rPr lang="fr-FR" sz="1700" dirty="0" err="1">
                <a:hlinkClick r:id="rId14"/>
              </a:rPr>
              <a:t>Supply</a:t>
            </a:r>
            <a:r>
              <a:rPr lang="fr-FR" sz="1700" dirty="0">
                <a:hlinkClick r:id="rId14"/>
              </a:rPr>
              <a:t> </a:t>
            </a:r>
            <a:r>
              <a:rPr lang="fr-FR" sz="1700" dirty="0" err="1">
                <a:hlinkClick r:id="rId14"/>
              </a:rPr>
              <a:t>chain</a:t>
            </a:r>
            <a:r>
              <a:rPr lang="fr-FR" sz="1700" dirty="0">
                <a:hlinkClick r:id="rId14"/>
              </a:rPr>
              <a:t> magazine</a:t>
            </a:r>
            <a:r>
              <a:rPr lang="fr-FR" sz="1700" dirty="0"/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8E1A6D-0D71-4756-A83A-97DE2B24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4749FD-63C4-4D47-8040-72A22F95E908}" type="datetime1">
              <a:rPr lang="fr-FR" smtClean="0"/>
              <a:pPr>
                <a:spcAft>
                  <a:spcPts val="600"/>
                </a:spcAft>
              </a:pPr>
              <a:t>01/03/2021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2D6BCB-66A4-4361-A36B-A1A2AD79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Introduction à la recherche d’information business - F. Giuliani</a:t>
            </a:r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58C90E-B5E6-4F59-BC03-D123297010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4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B7BAF3-4BDA-4D3E-9FEF-DDAAA6063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8322" r="9092" b="505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612BE0-771C-4535-AB0B-3723F4BC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i="1" dirty="0"/>
              <a:t>Les sources dangereuses (1/2) : </a:t>
            </a:r>
            <a:br>
              <a:rPr lang="fr-FR" b="1" i="1" dirty="0"/>
            </a:br>
            <a:r>
              <a:rPr lang="fr-FR" i="1" dirty="0"/>
              <a:t>finalité lucrative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0F6131-DD0B-4FF5-95A3-53D1065DA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fr-FR" b="1" dirty="0"/>
              <a:t>Entreprises</a:t>
            </a:r>
          </a:p>
          <a:p>
            <a:pPr lvl="1"/>
            <a:r>
              <a:rPr lang="fr-FR" dirty="0"/>
              <a:t>Produisent trois grands types d’information :  communiqués de presse (« </a:t>
            </a:r>
            <a:r>
              <a:rPr lang="fr-FR" i="1" dirty="0"/>
              <a:t>on fait ça ponctuellement </a:t>
            </a:r>
            <a:r>
              <a:rPr lang="fr-FR" dirty="0"/>
              <a:t>»), rapports d’activité (« </a:t>
            </a:r>
            <a:r>
              <a:rPr lang="fr-FR" i="1" dirty="0"/>
              <a:t>on a fait ça </a:t>
            </a:r>
            <a:r>
              <a:rPr lang="fr-FR" i="1"/>
              <a:t>cette année</a:t>
            </a:r>
            <a:r>
              <a:rPr lang="fr-FR"/>
              <a:t> »), </a:t>
            </a:r>
            <a:r>
              <a:rPr lang="fr-FR" dirty="0"/>
              <a:t>résultats financiers</a:t>
            </a:r>
          </a:p>
          <a:p>
            <a:pPr lvl="1"/>
            <a:r>
              <a:rPr lang="fr-FR" b="1" dirty="0"/>
              <a:t>Problème : juge et partie (site corpo = profil Tinder) </a:t>
            </a:r>
            <a:r>
              <a:rPr lang="fr-FR" b="1" dirty="0">
                <a:sym typeface="Wingdings" panose="05000000000000000000" pitchFamily="2" charset="2"/>
              </a:rPr>
              <a:t> trier les informations factuelles des interprétations</a:t>
            </a:r>
            <a:endParaRPr lang="fr-FR" b="1" dirty="0"/>
          </a:p>
          <a:p>
            <a:pPr lvl="1"/>
            <a:r>
              <a:rPr lang="fr-FR" i="1" dirty="0"/>
              <a:t>Exemples : </a:t>
            </a:r>
            <a:r>
              <a:rPr lang="fr-FR" i="1" dirty="0" err="1">
                <a:hlinkClick r:id="rId3"/>
              </a:rPr>
              <a:t>newsroom</a:t>
            </a:r>
            <a:r>
              <a:rPr lang="fr-FR" i="1" dirty="0">
                <a:hlinkClick r:id="rId3"/>
              </a:rPr>
              <a:t> de Sanofi</a:t>
            </a:r>
            <a:r>
              <a:rPr lang="fr-FR" i="1" dirty="0"/>
              <a:t>, </a:t>
            </a:r>
            <a:r>
              <a:rPr lang="fr-FR" i="1" dirty="0">
                <a:hlinkClick r:id="rId4"/>
              </a:rPr>
              <a:t>espace des publications annuelles de Sanofi</a:t>
            </a:r>
            <a:r>
              <a:rPr lang="fr-FR" i="1" dirty="0"/>
              <a:t>, </a:t>
            </a:r>
            <a:r>
              <a:rPr lang="fr-FR" i="1" dirty="0" err="1">
                <a:hlinkClick r:id="rId5"/>
              </a:rPr>
              <a:t>newsroom</a:t>
            </a:r>
            <a:r>
              <a:rPr lang="fr-FR" i="1" dirty="0">
                <a:hlinkClick r:id="rId5"/>
              </a:rPr>
              <a:t> de Capgemini</a:t>
            </a:r>
            <a:r>
              <a:rPr lang="fr-FR" i="1" dirty="0"/>
              <a:t>, etc.</a:t>
            </a:r>
          </a:p>
          <a:p>
            <a:r>
              <a:rPr lang="fr-FR" b="1" dirty="0"/>
              <a:t>Cabinets de conseil</a:t>
            </a:r>
          </a:p>
          <a:p>
            <a:pPr lvl="1"/>
            <a:r>
              <a:rPr lang="fr-FR" dirty="0"/>
              <a:t>Produisent des rapports sectoriels qui démontrent leur expertise sur un type d’activité / une technologie (</a:t>
            </a:r>
            <a:r>
              <a:rPr lang="fr-FR" i="1" dirty="0"/>
              <a:t>exemple : blockchain dans la banque, IA et futur des RH, transformation du </a:t>
            </a:r>
            <a:r>
              <a:rPr lang="fr-FR" i="1" dirty="0" err="1"/>
              <a:t>retail</a:t>
            </a:r>
            <a:r>
              <a:rPr lang="fr-FR" i="1" dirty="0"/>
              <a:t>…</a:t>
            </a:r>
            <a:r>
              <a:rPr lang="fr-FR" dirty="0"/>
              <a:t>)</a:t>
            </a:r>
          </a:p>
          <a:p>
            <a:pPr lvl="1"/>
            <a:r>
              <a:rPr lang="fr-FR" b="1" dirty="0"/>
              <a:t>Problème : juge et partie puisqu’ils profitent de leur publication pour démontrer leur expertise / leur maitrise d’une technologie</a:t>
            </a:r>
          </a:p>
          <a:p>
            <a:pPr lvl="1"/>
            <a:r>
              <a:rPr lang="fr-FR" i="1" dirty="0"/>
              <a:t>Exemples : </a:t>
            </a:r>
            <a:r>
              <a:rPr lang="fr-FR" i="1" dirty="0">
                <a:hlinkClick r:id="rId6"/>
              </a:rPr>
              <a:t>The Bio </a:t>
            </a:r>
            <a:r>
              <a:rPr lang="fr-FR" i="1" dirty="0" err="1">
                <a:hlinkClick r:id="rId6"/>
              </a:rPr>
              <a:t>Revolution</a:t>
            </a:r>
            <a:r>
              <a:rPr lang="fr-FR" i="1" dirty="0">
                <a:hlinkClick r:id="rId6"/>
              </a:rPr>
              <a:t> (McKinsey Global Institute)</a:t>
            </a:r>
            <a:r>
              <a:rPr lang="fr-FR" i="1" dirty="0"/>
              <a:t>, </a:t>
            </a:r>
            <a:r>
              <a:rPr lang="en-US" dirty="0">
                <a:hlinkClick r:id="rId7"/>
              </a:rPr>
              <a:t>Blockchain, a catalyst for new approaches in insurance (PWC)</a:t>
            </a:r>
            <a:r>
              <a:rPr lang="en-US" dirty="0"/>
              <a:t>, etc. </a:t>
            </a:r>
            <a:endParaRPr lang="fr-FR" i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DE4123-2682-4493-B2B4-56ECB02E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4749FD-63C4-4D47-8040-72A22F95E908}" type="datetime1">
              <a:rPr lang="fr-FR" smtClean="0"/>
              <a:pPr>
                <a:spcAft>
                  <a:spcPts val="600"/>
                </a:spcAft>
              </a:pPr>
              <a:t>01/03/2021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A43FD9-17F8-46DC-B0E9-189D6947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Introduction à la recherche d’information business - F. Giuliani</a:t>
            </a:r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DF20863-C499-4595-AD25-77FBDF838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26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817FDB-0B99-475E-B76B-424D64B6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8322" r="9092" b="505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612BE0-771C-4535-AB0B-3723F4BC5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i="1" dirty="0"/>
              <a:t>Les sources dangereuses (2/2) : </a:t>
            </a:r>
            <a:br>
              <a:rPr lang="fr-FR" b="1" i="1" dirty="0"/>
            </a:br>
            <a:r>
              <a:rPr lang="fr-FR" i="1" dirty="0"/>
              <a:t>sans finalité lucrative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0F6131-DD0B-4FF5-95A3-53D1065DA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fr-FR" b="1" dirty="0"/>
              <a:t>ONG et </a:t>
            </a:r>
            <a:r>
              <a:rPr lang="fr-FR" b="1" dirty="0" err="1"/>
              <a:t>Think</a:t>
            </a:r>
            <a:r>
              <a:rPr lang="fr-FR" b="1" dirty="0"/>
              <a:t> Tanks</a:t>
            </a:r>
          </a:p>
          <a:p>
            <a:pPr lvl="1"/>
            <a:r>
              <a:rPr lang="fr-FR" dirty="0"/>
              <a:t>Organisations sans finalité lucrative, employant des experts payés sur fond privés (entreprises) ou via des dons et cotisations (particuliers) et essayant d’influer sur le débat public</a:t>
            </a:r>
          </a:p>
          <a:p>
            <a:pPr lvl="1"/>
            <a:r>
              <a:rPr lang="fr-FR" b="1"/>
              <a:t>Problème : l’intention éditoriale n’est pas toujours évidente à comprendre (contrairement à celle des entreprises, qui se contentent de mentir pour défendre leur cause)</a:t>
            </a:r>
          </a:p>
          <a:p>
            <a:pPr lvl="1"/>
            <a:r>
              <a:rPr lang="fr-FR" dirty="0"/>
              <a:t>Des sources qui peuvent être très sérieuses…</a:t>
            </a:r>
          </a:p>
          <a:p>
            <a:pPr lvl="1"/>
            <a:r>
              <a:rPr lang="fr-FR" dirty="0"/>
              <a:t>… Ou participer à des coups de billard à trois bandes, voire intoxiquer (9 infos justes pour endormir / 1 fausse) </a:t>
            </a:r>
            <a:r>
              <a:rPr lang="fr-FR" dirty="0">
                <a:sym typeface="Wingdings" panose="05000000000000000000" pitchFamily="2" charset="2"/>
              </a:rPr>
              <a:t> être aussi attentif à la méthodologie employée qu’aux résultats proposés ! La présence d’universitaire parmi les rédacteurs est également bon signe.</a:t>
            </a:r>
            <a:endParaRPr lang="fr-FR" dirty="0"/>
          </a:p>
          <a:p>
            <a:pPr lvl="1"/>
            <a:r>
              <a:rPr lang="fr-FR" i="1" dirty="0"/>
              <a:t>Exemples : </a:t>
            </a:r>
            <a:r>
              <a:rPr lang="fr-FR" i="1" dirty="0">
                <a:hlinkClick r:id="rId3"/>
              </a:rPr>
              <a:t>Greenpeace</a:t>
            </a:r>
            <a:r>
              <a:rPr lang="fr-FR" i="1" dirty="0"/>
              <a:t>, </a:t>
            </a:r>
            <a:r>
              <a:rPr lang="fr-FR" i="1" dirty="0">
                <a:hlinkClick r:id="rId4"/>
              </a:rPr>
              <a:t>Institut Montaigne</a:t>
            </a:r>
            <a:r>
              <a:rPr lang="fr-FR" i="1" dirty="0"/>
              <a:t>, </a:t>
            </a:r>
            <a:r>
              <a:rPr lang="fr-FR" i="1" dirty="0">
                <a:hlinkClick r:id="rId5"/>
              </a:rPr>
              <a:t>Terra Nova</a:t>
            </a:r>
            <a:r>
              <a:rPr lang="fr-FR" i="1" dirty="0"/>
              <a:t>, </a:t>
            </a:r>
            <a:r>
              <a:rPr lang="fr-FR" i="1" dirty="0">
                <a:hlinkClick r:id="rId6"/>
              </a:rPr>
              <a:t>The Shift Project</a:t>
            </a:r>
            <a:r>
              <a:rPr lang="fr-FR" i="1" dirty="0"/>
              <a:t>, </a:t>
            </a:r>
            <a:r>
              <a:rPr lang="fr-FR" i="1" dirty="0">
                <a:hlinkClick r:id="rId7"/>
              </a:rPr>
              <a:t>IRIS</a:t>
            </a:r>
            <a:r>
              <a:rPr lang="fr-FR" i="1" dirty="0"/>
              <a:t>, </a:t>
            </a:r>
            <a:r>
              <a:rPr lang="fr-FR" i="1" dirty="0">
                <a:hlinkClick r:id="rId8"/>
              </a:rPr>
              <a:t>Fabrique de l’industrie</a:t>
            </a:r>
            <a:r>
              <a:rPr lang="fr-FR" i="1" dirty="0"/>
              <a:t>, </a:t>
            </a:r>
            <a:r>
              <a:rPr lang="fr-FR" i="1" dirty="0">
                <a:hlinkClick r:id="rId9"/>
              </a:rPr>
              <a:t>Fondation pour la recherche stratégique</a:t>
            </a:r>
            <a:r>
              <a:rPr lang="fr-FR" i="1" dirty="0"/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DE4123-2682-4493-B2B4-56ECB02E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4749FD-63C4-4D47-8040-72A22F95E908}" type="datetime1">
              <a:rPr lang="fr-FR" smtClean="0"/>
              <a:pPr>
                <a:spcAft>
                  <a:spcPts val="600"/>
                </a:spcAft>
              </a:pPr>
              <a:t>01/03/2021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A43FD9-17F8-46DC-B0E9-189D6947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Introduction à la recherche d’information business - F. Giuliani</a:t>
            </a:r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F42F3CC-594D-4F1B-BF3B-608236026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765E4-41F4-4F9F-A049-30FE5A84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Quelques mots pour me présenter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05BA71-46E7-468D-8BA3-34BF23D3D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fr-FR" dirty="0"/>
              <a:t>Fabien Giuliani</a:t>
            </a:r>
          </a:p>
          <a:p>
            <a:pPr algn="just"/>
            <a:r>
              <a:rPr lang="fr-FR" b="1" i="1" dirty="0"/>
              <a:t>PhD candidate</a:t>
            </a:r>
            <a:r>
              <a:rPr lang="fr-FR" i="1" dirty="0"/>
              <a:t> </a:t>
            </a:r>
            <a:r>
              <a:rPr lang="fr-FR" dirty="0"/>
              <a:t>en Sciences de gestion au Conservatoire National des Arts et Métiers de Paris. Sujet de recherche : appropriation des dispositifs de prospective territoriale</a:t>
            </a:r>
          </a:p>
          <a:p>
            <a:pPr algn="just"/>
            <a:r>
              <a:rPr lang="fr-FR" b="1" dirty="0"/>
              <a:t>Collaborateur scientifique</a:t>
            </a:r>
            <a:r>
              <a:rPr lang="fr-FR" dirty="0"/>
              <a:t> </a:t>
            </a:r>
            <a:r>
              <a:rPr lang="fr-FR" b="1" dirty="0"/>
              <a:t>à la Haute Ecole de Gestion de Genève</a:t>
            </a:r>
            <a:r>
              <a:rPr lang="fr-FR" dirty="0"/>
              <a:t>, en charge des enseignements de management stratégique</a:t>
            </a:r>
          </a:p>
          <a:p>
            <a:pPr algn="just"/>
            <a:r>
              <a:rPr lang="fr-FR" b="1" dirty="0"/>
              <a:t>Chargé de cours à l’Université de Genève</a:t>
            </a:r>
            <a:r>
              <a:rPr lang="fr-FR" dirty="0"/>
              <a:t>, filière Sciences Biomédicales, en charge de cours de prospective (B2), management stratégique (B3), gestion du risque (M1)</a:t>
            </a:r>
          </a:p>
          <a:p>
            <a:pPr algn="just"/>
            <a:r>
              <a:rPr lang="fr-FR" dirty="0"/>
              <a:t>Intervenant ponctuel en mineur IE à l’</a:t>
            </a:r>
            <a:r>
              <a:rPr lang="fr-FR" dirty="0" err="1"/>
              <a:t>Epita</a:t>
            </a:r>
            <a:r>
              <a:rPr lang="fr-FR" dirty="0"/>
              <a:t> depuis 2019</a:t>
            </a:r>
          </a:p>
          <a:p>
            <a:pPr algn="just"/>
            <a:r>
              <a:rPr lang="fr-FR" b="1" dirty="0" err="1"/>
              <a:t>Bachelor</a:t>
            </a:r>
            <a:r>
              <a:rPr lang="fr-FR" b="1" dirty="0"/>
              <a:t> en Histoire</a:t>
            </a:r>
            <a:r>
              <a:rPr lang="fr-FR" dirty="0"/>
              <a:t>, Master Programme Grande Ecole </a:t>
            </a:r>
            <a:r>
              <a:rPr lang="fr-FR" b="1" dirty="0"/>
              <a:t>Montpellier Business </a:t>
            </a:r>
            <a:r>
              <a:rPr lang="fr-FR" b="1" dirty="0" err="1"/>
              <a:t>School</a:t>
            </a:r>
            <a:r>
              <a:rPr lang="fr-FR" dirty="0"/>
              <a:t>, </a:t>
            </a:r>
            <a:r>
              <a:rPr lang="fr-FR" b="1" dirty="0"/>
              <a:t>MBA Intelligence Economique </a:t>
            </a:r>
            <a:r>
              <a:rPr lang="fr-FR" dirty="0"/>
              <a:t>(Ecole de Guerre Economique de Paris)</a:t>
            </a:r>
          </a:p>
          <a:p>
            <a:pPr algn="just"/>
            <a:r>
              <a:rPr lang="fr-FR" dirty="0"/>
              <a:t>Expériences professionnelles significatives : Engie (relation publique, lobbying), </a:t>
            </a:r>
            <a:r>
              <a:rPr lang="fr-FR" dirty="0" err="1"/>
              <a:t>Bengs</a:t>
            </a:r>
            <a:r>
              <a:rPr lang="fr-FR" dirty="0"/>
              <a:t> (mise en place d’une cellule de veille), Demain la Veille (communication d’influence, </a:t>
            </a:r>
            <a:r>
              <a:rPr lang="fr-FR" i="1" dirty="0" err="1"/>
              <a:t>ghostwriting</a:t>
            </a:r>
            <a:r>
              <a:rPr lang="fr-FR" dirty="0"/>
              <a:t>, rédactions d’études de marché…)</a:t>
            </a:r>
          </a:p>
          <a:p>
            <a:pPr algn="just"/>
            <a:r>
              <a:rPr lang="fr-FR" dirty="0">
                <a:hlinkClick r:id="rId2"/>
              </a:rPr>
              <a:t>Fabien.giuliani@hesge.ch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189F75-50FC-4E2F-8F6A-EFBB496B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D0C58-54A1-4DD7-86BF-128E113C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D9C3-ADB4-4E46-95B0-A9F0EAE2B8F2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B947D0-2193-459C-B429-359A1690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2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E39877-DBBC-4295-A89B-651659C87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305163"/>
          </a:xfrm>
        </p:spPr>
        <p:txBody>
          <a:bodyPr/>
          <a:lstStyle/>
          <a:p>
            <a:r>
              <a:rPr lang="fr-FR" b="1" i="1" dirty="0"/>
              <a:t>Les sources interdites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DA97C9-B3DB-4527-A726-6A81D18A5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dirty="0"/>
              <a:t>Médias grands publics et presse gratuite : </a:t>
            </a:r>
          </a:p>
          <a:p>
            <a:pPr lvl="1"/>
            <a:r>
              <a:rPr lang="fr-FR" dirty="0"/>
              <a:t>Biais éditoriaux très prononcés (décliniste, critique, progressiste…) destinés à plaire au public-cible</a:t>
            </a:r>
          </a:p>
          <a:p>
            <a:pPr lvl="1"/>
            <a:r>
              <a:rPr lang="fr-FR" dirty="0"/>
              <a:t>Journalistes généralistes </a:t>
            </a:r>
          </a:p>
          <a:p>
            <a:pPr lvl="2"/>
            <a:r>
              <a:rPr lang="fr-FR" dirty="0" err="1"/>
              <a:t>Egalement</a:t>
            </a:r>
            <a:r>
              <a:rPr lang="fr-FR" dirty="0"/>
              <a:t> incompétents sur tous les sujets demandant un minimum de technicité</a:t>
            </a:r>
          </a:p>
          <a:p>
            <a:pPr lvl="2"/>
            <a:r>
              <a:rPr lang="fr-FR" dirty="0"/>
              <a:t>En déficit de temps, donc peu à même de creuser des thématiques</a:t>
            </a:r>
          </a:p>
          <a:p>
            <a:pPr lvl="1"/>
            <a:r>
              <a:rPr lang="fr-FR" i="1" dirty="0"/>
              <a:t>Exemple : TF1, </a:t>
            </a:r>
            <a:r>
              <a:rPr lang="fr-FR" i="1" dirty="0" err="1"/>
              <a:t>Cnews</a:t>
            </a:r>
            <a:r>
              <a:rPr lang="fr-FR" i="1" dirty="0"/>
              <a:t>, Libération, Le Monde, Le Figaro, Arte…</a:t>
            </a:r>
          </a:p>
          <a:p>
            <a:r>
              <a:rPr lang="fr-FR" b="1" dirty="0"/>
              <a:t>Blogs / forum</a:t>
            </a:r>
          </a:p>
          <a:p>
            <a:pPr lvl="1"/>
            <a:r>
              <a:rPr lang="fr-FR" dirty="0"/>
              <a:t>Identités et intentions des auteurs inconnues = danger</a:t>
            </a:r>
          </a:p>
          <a:p>
            <a:pPr lvl="1"/>
            <a:r>
              <a:rPr lang="fr-FR" dirty="0"/>
              <a:t>Biais éditoriaux exacerbés</a:t>
            </a:r>
          </a:p>
          <a:p>
            <a:pPr lvl="1"/>
            <a:r>
              <a:rPr lang="fr-FR" i="1" dirty="0"/>
              <a:t>Exemple : 4chan, Discord, forum de jeuxvideo.com, blog de journalistes / universitaires / politiciens…</a:t>
            </a:r>
          </a:p>
          <a:p>
            <a:r>
              <a:rPr lang="fr-FR" b="1" dirty="0"/>
              <a:t>Leaders d’opinion </a:t>
            </a:r>
          </a:p>
          <a:p>
            <a:pPr lvl="1"/>
            <a:r>
              <a:rPr lang="fr-FR" dirty="0"/>
              <a:t>Popularité ≠ compétence</a:t>
            </a:r>
          </a:p>
          <a:p>
            <a:pPr lvl="1"/>
            <a:r>
              <a:rPr lang="fr-FR" dirty="0"/>
              <a:t>Intention difficile à interpréter</a:t>
            </a:r>
          </a:p>
          <a:p>
            <a:pPr lvl="1"/>
            <a:r>
              <a:rPr lang="fr-FR" i="1" dirty="0"/>
              <a:t>Exemple : Laurent Alexandre, Jacques Attali, Idriss </a:t>
            </a:r>
            <a:r>
              <a:rPr lang="fr-FR" i="1" dirty="0" err="1"/>
              <a:t>Aberkane</a:t>
            </a:r>
            <a:r>
              <a:rPr lang="fr-FR" i="1" dirty="0"/>
              <a:t>, Didier Raoult…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EF3D5F-A997-4D25-BE1F-163D7874A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9FD-63C4-4D47-8040-72A22F95E908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8201F8-FB2F-477B-9084-A9613E072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8" name="Image 7" descr="Une image contenant texte, sculpture&#10;&#10;Description générée automatiquement">
            <a:extLst>
              <a:ext uri="{FF2B5EF4-FFF2-40B4-BE49-F238E27FC236}">
                <a16:creationId xmlns:a16="http://schemas.microsoft.com/office/drawing/2014/main" id="{44645581-657F-491A-9352-4ADA524E9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16710"/>
            <a:ext cx="3441290" cy="344129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18E071-56B2-47FE-96A9-AE3B046A9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03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D51E1AB6-D177-4705-B81D-783C1C6DF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71BAC5-B929-4E85-89AB-1E8AE003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34749FD-63C4-4D47-8040-72A22F95E908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724FDB-8CBE-4A8A-874C-4875F1371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Introduction à la recherche d’information business - F. Giuliani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195801-8627-4B7B-BF1D-33FB2B45052A}"/>
              </a:ext>
            </a:extLst>
          </p:cNvPr>
          <p:cNvSpPr txBox="1"/>
          <p:nvPr/>
        </p:nvSpPr>
        <p:spPr>
          <a:xfrm>
            <a:off x="904568" y="1288026"/>
            <a:ext cx="6105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b="1" i="1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What</a:t>
            </a:r>
            <a:r>
              <a:rPr lang="fr-FR" sz="8800" b="1" i="1" dirty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fr-FR" sz="8800" b="1" i="1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else</a:t>
            </a:r>
            <a:r>
              <a:rPr lang="fr-FR" sz="8800" b="1" i="1" dirty="0">
                <a:solidFill>
                  <a:schemeClr val="bg1"/>
                </a:solidFill>
                <a:latin typeface="Brush Script MT" panose="03060802040406070304" pitchFamily="66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10211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22C93-E445-4190-8493-549F9524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94" y="1123836"/>
            <a:ext cx="3100167" cy="4601183"/>
          </a:xfrm>
        </p:spPr>
        <p:txBody>
          <a:bodyPr/>
          <a:lstStyle/>
          <a:p>
            <a:r>
              <a:rPr lang="fr-FR" b="1" i="1" dirty="0"/>
              <a:t>Susciter de l’information en interrogeant des experts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D3FC96-5375-4672-8DB4-58E59CB56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44443"/>
            <a:ext cx="7315200" cy="4789440"/>
          </a:xfrm>
        </p:spPr>
        <p:txBody>
          <a:bodyPr>
            <a:normAutofit lnSpcReduction="1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Sources humaines : à considérer avec sérieux !!</a:t>
            </a:r>
          </a:p>
          <a:p>
            <a:pPr lvl="1"/>
            <a:r>
              <a:rPr lang="fr-FR" dirty="0"/>
              <a:t>Tout n’est pas publié</a:t>
            </a:r>
          </a:p>
          <a:p>
            <a:pPr lvl="1"/>
            <a:r>
              <a:rPr lang="fr-FR" dirty="0"/>
              <a:t>Tout n’est pas sur internet</a:t>
            </a:r>
          </a:p>
          <a:p>
            <a:pPr lvl="1"/>
            <a:r>
              <a:rPr lang="fr-FR" dirty="0"/>
              <a:t>Internet n’est jamais à jour</a:t>
            </a:r>
          </a:p>
          <a:p>
            <a:r>
              <a:rPr lang="fr-FR" dirty="0"/>
              <a:t>Expert : quelqu’un qui </a:t>
            </a:r>
            <a:r>
              <a:rPr lang="fr-FR" b="1" u="sng" dirty="0"/>
              <a:t>travaille</a:t>
            </a:r>
            <a:r>
              <a:rPr lang="fr-FR" dirty="0"/>
              <a:t> dans un secteur (≠ quelqu’un qui parle d’un sujet à la télé)</a:t>
            </a:r>
          </a:p>
          <a:p>
            <a:r>
              <a:rPr lang="fr-FR" dirty="0"/>
              <a:t>Avantages de ce type de source :</a:t>
            </a:r>
          </a:p>
          <a:p>
            <a:pPr lvl="1"/>
            <a:r>
              <a:rPr lang="fr-FR" dirty="0"/>
              <a:t>Peut vous expliquer rapidement et simplement ce qu’il se passe sur le secteur sur lequel il travaille</a:t>
            </a:r>
          </a:p>
          <a:p>
            <a:pPr lvl="1"/>
            <a:r>
              <a:rPr lang="fr-FR" dirty="0"/>
              <a:t>Peut vous recadrer si vos hypothèses ne sont pas pertinentes</a:t>
            </a:r>
          </a:p>
          <a:p>
            <a:pPr lvl="1"/>
            <a:r>
              <a:rPr lang="fr-FR" dirty="0"/>
              <a:t>Peut vous indiquer des sources de qualité</a:t>
            </a:r>
          </a:p>
          <a:p>
            <a:pPr lvl="1"/>
            <a:r>
              <a:rPr lang="fr-FR" dirty="0"/>
              <a:t>Peut vous lâcher quelques indiscrétions / secrets introuvable en sources ouvertes</a:t>
            </a:r>
          </a:p>
          <a:p>
            <a:pPr lvl="1"/>
            <a:r>
              <a:rPr lang="fr-FR" dirty="0"/>
              <a:t>…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Rien ne remplace une bonne source humaine !!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EB6E35-86ED-4363-95BC-658299C2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9FD-63C4-4D47-8040-72A22F95E908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B8F84B-7F12-46EA-A846-CD840DCAD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4748AB9-2CD1-402C-A352-34A04B269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pic>
        <p:nvPicPr>
          <p:cNvPr id="8" name="Image 7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45257F65-3875-4845-B217-B4F02DCDF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614" y="5085396"/>
            <a:ext cx="1755058" cy="175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6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ce réservé du contenu 6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B427844A-A6C1-4E03-A7EB-663481EFA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26" r="8595" b="2733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6" name="Rectangle 18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91F441-E612-436C-90BA-F08E4CA6F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786" y="2066587"/>
            <a:ext cx="3361953" cy="2470488"/>
          </a:xfrm>
        </p:spPr>
        <p:txBody>
          <a:bodyPr>
            <a:normAutofit/>
          </a:bodyPr>
          <a:lstStyle/>
          <a:p>
            <a:r>
              <a:rPr lang="fr-FR" sz="3700" b="1" i="1" dirty="0">
                <a:solidFill>
                  <a:schemeClr val="tx1"/>
                </a:solidFill>
              </a:rPr>
              <a:t>Une alternative au mapping des acteurs pour cerner un sujet ?</a:t>
            </a:r>
            <a:endParaRPr lang="fr-FR" sz="3700" dirty="0">
              <a:solidFill>
                <a:schemeClr val="tx1"/>
              </a:solidFill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1DB384-DAB4-4A6E-BA52-BDA3D31C3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A3D59D-52C7-4376-BC41-16EF0D104F9F}" type="datetime1">
              <a:rPr lang="fr-F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01/03/2021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C53D17-C870-414F-950A-5A39F3E04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>
                <a:solidFill>
                  <a:srgbClr val="FFFFFF"/>
                </a:solidFill>
              </a:rPr>
              <a:t>Introduction à la recherche d’information business - F. Giuliani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21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2D6A81-28C0-4FFF-97BD-A626BCA9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1" y="1128408"/>
            <a:ext cx="3091400" cy="4601183"/>
          </a:xfrm>
        </p:spPr>
        <p:txBody>
          <a:bodyPr/>
          <a:lstStyle/>
          <a:p>
            <a:r>
              <a:rPr lang="fr-FR" b="1" i="1" dirty="0"/>
              <a:t>On peut passer sa vie à étudier l’information business sur un secteur…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4504D8-A66B-4342-AD91-95EBFA84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9FD-63C4-4D47-8040-72A22F95E908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857CCB-2EDA-4CAE-9B20-E4AEB37CC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9F0D5528-0678-4B1A-8D88-30AAC81D87C4}"/>
              </a:ext>
            </a:extLst>
          </p:cNvPr>
          <p:cNvSpPr/>
          <p:nvPr/>
        </p:nvSpPr>
        <p:spPr>
          <a:xfrm>
            <a:off x="6410033" y="2459615"/>
            <a:ext cx="2646309" cy="23071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Secteur d’activité X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1550B966-EC8D-4B98-96EA-F5139BC15773}"/>
              </a:ext>
            </a:extLst>
          </p:cNvPr>
          <p:cNvSpPr/>
          <p:nvPr/>
        </p:nvSpPr>
        <p:spPr>
          <a:xfrm rot="18192220">
            <a:off x="5224799" y="969911"/>
            <a:ext cx="726675" cy="224663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7C958570-345A-44E8-9640-4200AB606EBE}"/>
              </a:ext>
            </a:extLst>
          </p:cNvPr>
          <p:cNvSpPr/>
          <p:nvPr/>
        </p:nvSpPr>
        <p:spPr>
          <a:xfrm rot="5400000">
            <a:off x="9955030" y="2390680"/>
            <a:ext cx="726675" cy="224663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CBE230ED-EEFC-4BDA-9029-6D3388484B32}"/>
              </a:ext>
            </a:extLst>
          </p:cNvPr>
          <p:cNvSpPr/>
          <p:nvPr/>
        </p:nvSpPr>
        <p:spPr>
          <a:xfrm>
            <a:off x="7444202" y="730837"/>
            <a:ext cx="726675" cy="167115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CDEE342E-13BB-47B8-9DB7-F15CEA91F4DA}"/>
              </a:ext>
            </a:extLst>
          </p:cNvPr>
          <p:cNvSpPr/>
          <p:nvPr/>
        </p:nvSpPr>
        <p:spPr>
          <a:xfrm rot="7905603">
            <a:off x="9348708" y="4104517"/>
            <a:ext cx="726675" cy="224663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611966B7-C480-4031-80EC-23AFDD7D443C}"/>
              </a:ext>
            </a:extLst>
          </p:cNvPr>
          <p:cNvSpPr/>
          <p:nvPr/>
        </p:nvSpPr>
        <p:spPr>
          <a:xfrm rot="16200000">
            <a:off x="4854024" y="2722006"/>
            <a:ext cx="726675" cy="224663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5BD5243E-2708-41C4-88A8-7B6E794BBD2F}"/>
              </a:ext>
            </a:extLst>
          </p:cNvPr>
          <p:cNvSpPr/>
          <p:nvPr/>
        </p:nvSpPr>
        <p:spPr>
          <a:xfrm rot="10800000">
            <a:off x="7209985" y="4817715"/>
            <a:ext cx="726675" cy="148772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C955868C-7956-45DD-9133-35892F03F03D}"/>
              </a:ext>
            </a:extLst>
          </p:cNvPr>
          <p:cNvSpPr/>
          <p:nvPr/>
        </p:nvSpPr>
        <p:spPr>
          <a:xfrm rot="14396131">
            <a:off x="4978602" y="4246481"/>
            <a:ext cx="726675" cy="224663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98A5C008-976C-4CDD-AC70-D3DCB2A5A389}"/>
              </a:ext>
            </a:extLst>
          </p:cNvPr>
          <p:cNvSpPr/>
          <p:nvPr/>
        </p:nvSpPr>
        <p:spPr>
          <a:xfrm rot="2027424">
            <a:off x="9328450" y="824757"/>
            <a:ext cx="726675" cy="171836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307BE8-1610-45D0-875D-1BFFABA99AC3}"/>
              </a:ext>
            </a:extLst>
          </p:cNvPr>
          <p:cNvSpPr/>
          <p:nvPr/>
        </p:nvSpPr>
        <p:spPr>
          <a:xfrm>
            <a:off x="4415538" y="13501"/>
            <a:ext cx="6514184" cy="6159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Chaque flèche représente une hypothèse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1CBC793-2397-4D59-BA16-3B4FAF4B7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7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478C26-52A7-4C85-B334-97B3ED26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i="1" dirty="0"/>
              <a:t>Outil avancé :</a:t>
            </a:r>
            <a:br>
              <a:rPr lang="fr-FR" i="1" dirty="0"/>
            </a:br>
            <a:r>
              <a:rPr lang="fr-FR" b="1" i="1" dirty="0"/>
              <a:t>Hypothèses tendancielles – </a:t>
            </a:r>
            <a:r>
              <a:rPr lang="fr-FR" i="1" dirty="0"/>
              <a:t>Déterminer ce qu’il faut savoir quand on part de zéro connaissance sur un sujet</a:t>
            </a:r>
            <a:endParaRPr lang="fr-FR" b="1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334EF7-4163-4E26-80DA-881A2AB13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083" y="647952"/>
            <a:ext cx="7958085" cy="1054384"/>
          </a:xfrm>
        </p:spPr>
        <p:txBody>
          <a:bodyPr>
            <a:normAutofit/>
          </a:bodyPr>
          <a:lstStyle/>
          <a:p>
            <a:pPr algn="just"/>
            <a:r>
              <a:rPr lang="fr-FR" sz="1900" b="1" dirty="0"/>
              <a:t>Hypothèses tendancielles </a:t>
            </a:r>
            <a:r>
              <a:rPr lang="fr-FR" sz="1900" b="1" dirty="0">
                <a:sym typeface="Wingdings" panose="05000000000000000000" pitchFamily="2" charset="2"/>
              </a:rPr>
              <a:t> </a:t>
            </a:r>
            <a:r>
              <a:rPr lang="fr-FR" sz="1900" dirty="0">
                <a:sym typeface="Wingdings" panose="05000000000000000000" pitchFamily="2" charset="2"/>
              </a:rPr>
              <a:t>des questions</a:t>
            </a:r>
            <a:r>
              <a:rPr lang="fr-FR" sz="1900" b="1" dirty="0">
                <a:sym typeface="Wingdings" panose="05000000000000000000" pitchFamily="2" charset="2"/>
              </a:rPr>
              <a:t> </a:t>
            </a:r>
            <a:r>
              <a:rPr lang="fr-FR" sz="1900" dirty="0">
                <a:sym typeface="Wingdings" panose="05000000000000000000" pitchFamily="2" charset="2"/>
              </a:rPr>
              <a:t>qu’on va supposer pertinentes pour étudier la thématique</a:t>
            </a:r>
            <a:endParaRPr lang="fr-FR" sz="19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61728C-A45A-4AFF-B02D-D6E799BAF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BBC43E-ED21-4A12-AFCB-EF70A8879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8DEA-8B63-4D84-91A6-FE4EB8DD5062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29A59478-1FE9-42B7-AB69-7DBC9207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Introduction à la recherche d’information business - F. Giuliani</a:t>
            </a:r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BE43D4E-3918-4C6A-B031-7C1354B55E81}"/>
              </a:ext>
            </a:extLst>
          </p:cNvPr>
          <p:cNvSpPr txBox="1">
            <a:spLocks/>
          </p:cNvSpPr>
          <p:nvPr/>
        </p:nvSpPr>
        <p:spPr>
          <a:xfrm>
            <a:off x="3600608" y="4248314"/>
            <a:ext cx="7958085" cy="169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900" b="1" dirty="0"/>
              <a:t>Bénéfices :</a:t>
            </a:r>
          </a:p>
          <a:p>
            <a:pPr lvl="1" algn="just"/>
            <a:r>
              <a:rPr lang="fr-FR" sz="1700" dirty="0"/>
              <a:t>Gain de temps</a:t>
            </a:r>
          </a:p>
          <a:p>
            <a:pPr lvl="1" algn="just"/>
            <a:r>
              <a:rPr lang="fr-FR" sz="1700" dirty="0"/>
              <a:t>Permettent de focaliser votre réflexion plutôt que de réfléchir à ce que vous devez chercher</a:t>
            </a:r>
          </a:p>
          <a:p>
            <a:pPr lvl="1" algn="just"/>
            <a:r>
              <a:rPr lang="fr-FR" sz="1700" dirty="0"/>
              <a:t>Complémentaire du </a:t>
            </a:r>
            <a:r>
              <a:rPr lang="fr-FR" sz="1700" dirty="0" err="1"/>
              <a:t>bullshitomètre</a:t>
            </a:r>
            <a:r>
              <a:rPr lang="fr-FR" sz="1700" dirty="0"/>
              <a:t> à bulle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543F93-1AE9-45FA-8091-AB758576F9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9268" y="1315487"/>
            <a:ext cx="7421243" cy="30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92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EDFA6-608C-4514-B205-8FC8434A9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90" y="1128408"/>
            <a:ext cx="3112073" cy="4601183"/>
          </a:xfrm>
        </p:spPr>
        <p:txBody>
          <a:bodyPr/>
          <a:lstStyle/>
          <a:p>
            <a:r>
              <a:rPr lang="fr-FR" i="1" dirty="0"/>
              <a:t>Outil de base : </a:t>
            </a:r>
            <a:br>
              <a:rPr lang="fr-FR" i="1" dirty="0"/>
            </a:br>
            <a:r>
              <a:rPr lang="fr-FR" b="1" i="1" dirty="0"/>
              <a:t>Bénéfices du </a:t>
            </a:r>
            <a:r>
              <a:rPr lang="fr-FR" b="1" i="1" dirty="0" err="1"/>
              <a:t>mindmapping</a:t>
            </a:r>
            <a:endParaRPr lang="fr-FR" i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CE75EF-96B8-46B0-98A4-F48EC25F8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586" y="382698"/>
            <a:ext cx="7315200" cy="5490732"/>
          </a:xfrm>
        </p:spPr>
        <p:txBody>
          <a:bodyPr anchor="t"/>
          <a:lstStyle/>
          <a:p>
            <a:pPr algn="just"/>
            <a:r>
              <a:rPr lang="fr-FR" dirty="0"/>
              <a:t>Permet </a:t>
            </a:r>
            <a:r>
              <a:rPr lang="fr-FR" dirty="0">
                <a:solidFill>
                  <a:schemeClr val="tx2"/>
                </a:solidFill>
              </a:rPr>
              <a:t>d’</a:t>
            </a:r>
            <a:r>
              <a:rPr lang="fr-FR" b="1" dirty="0">
                <a:solidFill>
                  <a:schemeClr val="tx2"/>
                </a:solidFill>
              </a:rPr>
              <a:t>organiser les résultats </a:t>
            </a:r>
            <a:r>
              <a:rPr lang="fr-FR" dirty="0"/>
              <a:t>d’un brainstorming ou de condenser une checklist</a:t>
            </a:r>
          </a:p>
          <a:p>
            <a:pPr algn="just"/>
            <a:r>
              <a:rPr lang="fr-FR" dirty="0"/>
              <a:t>Permet de </a:t>
            </a:r>
            <a:r>
              <a:rPr lang="fr-FR" b="1" dirty="0">
                <a:solidFill>
                  <a:schemeClr val="tx2"/>
                </a:solidFill>
              </a:rPr>
              <a:t>pré-cadrer</a:t>
            </a:r>
            <a:r>
              <a:rPr lang="fr-FR" dirty="0"/>
              <a:t> la phase de réflexion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utilisation d’un </a:t>
            </a:r>
            <a:r>
              <a:rPr lang="fr-FR" i="1" dirty="0" err="1"/>
              <a:t>template</a:t>
            </a:r>
            <a:r>
              <a:rPr lang="fr-FR" dirty="0"/>
              <a:t> d’hypothèses exploratoires </a:t>
            </a:r>
          </a:p>
          <a:p>
            <a:pPr algn="just"/>
            <a:r>
              <a:rPr lang="fr-FR" dirty="0"/>
              <a:t>Constitue un </a:t>
            </a:r>
            <a:r>
              <a:rPr lang="fr-FR" b="1" dirty="0">
                <a:solidFill>
                  <a:schemeClr val="accent1"/>
                </a:solidFill>
              </a:rPr>
              <a:t>excellent livrable</a:t>
            </a:r>
            <a:r>
              <a:rPr lang="fr-FR" dirty="0"/>
              <a:t>, synthétique, clair et esthétique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2016FAC-1865-4F41-8728-B55AD28EA5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3751" y="2236299"/>
            <a:ext cx="7393012" cy="4239003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ABD6F31-41F3-4749-839A-B622AB57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399F-F305-4B80-B7C8-AFD396D09053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3710A6-26F6-4891-8653-5CDD14169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99C151-A730-4872-B8FE-37E052860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84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Espace réservé du contenu 4" descr="Une image contenant texte&#10;&#10;Description générée avec un niveau de confiance élevé">
            <a:extLst>
              <a:ext uri="{FF2B5EF4-FFF2-40B4-BE49-F238E27FC236}">
                <a16:creationId xmlns:a16="http://schemas.microsoft.com/office/drawing/2014/main" id="{60CF451A-A818-469B-B462-B2CC997F9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3980" b="1"/>
          <a:stretch/>
        </p:blipFill>
        <p:spPr>
          <a:xfrm>
            <a:off x="1681513" y="458470"/>
            <a:ext cx="8996713" cy="5897879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9848B9-2B45-4BEE-B017-34E67E7D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9047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3371949-AFAD-493F-949B-E4071F43D596}" type="datetime1">
              <a:rPr lang="fr-FR" smtClean="0">
                <a:solidFill>
                  <a:srgbClr val="FFFFFF"/>
                </a:solidFill>
              </a:rPr>
              <a:t>01/03/2021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4DAE186-1B1B-448B-B83E-689C181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9047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Introduction à la recherche d’information business - F. Giuliani</a:t>
            </a:r>
          </a:p>
        </p:txBody>
      </p:sp>
    </p:spTree>
    <p:extLst>
      <p:ext uri="{BB962C8B-B14F-4D97-AF65-F5344CB8AC3E}">
        <p14:creationId xmlns:p14="http://schemas.microsoft.com/office/powerpoint/2010/main" val="2418448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E3868A-A930-4041-A32D-0ED62F315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8322" r="9092" b="505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434569-AE0E-47DC-BF9B-FF0EA28C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i="1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247009-4343-41BB-9B12-4387F320A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/>
              <a:t>Réfléchissez en termes de sources mobilisables.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Faites le tour des sources.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Quand vous avez fait le tour des sources, vous pouvez penser hypothèses.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4A4D07-9538-4701-BB09-E78DB30A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4749FD-63C4-4D47-8040-72A22F95E908}" type="datetime1">
              <a:rPr lang="fr-FR" smtClean="0"/>
              <a:pPr>
                <a:spcAft>
                  <a:spcPts val="600"/>
                </a:spcAft>
              </a:pPr>
              <a:t>01/03/2021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E8781B-6BD2-4FE9-A270-3A4CD2C7B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Introduction à la recherche d’information business - F. Giuliani</a:t>
            </a:r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5E443C6-84F6-4E28-9D92-2D4FD26DB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2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EFDD42-E2C2-44BF-BB0B-66A3935E3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5666" r="9092" b="770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2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F4331C-AD3E-4B07-8084-0A6BADF5B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>
            <a:normAutofit/>
          </a:bodyPr>
          <a:lstStyle/>
          <a:p>
            <a:r>
              <a:rPr lang="fr-FR" sz="5000" b="1" i="1" dirty="0"/>
              <a:t>Information business : vers l’excellence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9EA09C-EECF-4317-AD27-3245B8E90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 anchor="ctr">
            <a:normAutofit/>
          </a:bodyPr>
          <a:lstStyle/>
          <a:p>
            <a:r>
              <a:rPr lang="fr-FR" dirty="0"/>
              <a:t>Conseil méthodologique avancés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1FBF5F-1F14-4866-97A5-E0EDA9BD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A3D59D-52C7-4376-BC41-16EF0D104F9F}" type="datetime1">
              <a:rPr lang="fr-F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01/03/2021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247A9C-E205-4198-9A2D-35B8EB0A0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>
                <a:solidFill>
                  <a:srgbClr val="FFFFFF"/>
                </a:solidFill>
              </a:rPr>
              <a:t>Introduction à la recherche d’information business - F. Giuliani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3902D10-790F-48BA-8FEE-DF6120B59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46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846BDD-0F7E-4B51-84B6-D6B1594B4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668" y="1311619"/>
            <a:ext cx="2129077" cy="80656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fr-FR" dirty="0"/>
              <a:t>Ressources informationnelles :</a:t>
            </a:r>
          </a:p>
          <a:p>
            <a:pPr marL="0" indent="0" algn="ctr">
              <a:buNone/>
            </a:pPr>
            <a:r>
              <a:rPr lang="fr-FR" b="1" dirty="0">
                <a:solidFill>
                  <a:schemeClr val="accent1"/>
                </a:solidFill>
              </a:rPr>
              <a:t>+ l’infini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A3D4B4-ACBA-4197-9AF6-C663167B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4F05A-7029-4A93-91A9-26EC7CB62327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A61F2F6-04F5-4CFB-817B-2B3843022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7" y="1123836"/>
            <a:ext cx="3451452" cy="4601183"/>
          </a:xfrm>
        </p:spPr>
        <p:txBody>
          <a:bodyPr/>
          <a:lstStyle/>
          <a:p>
            <a:r>
              <a:rPr lang="fr-FR" i="1" dirty="0"/>
              <a:t>Construire une démarche informationnelle :</a:t>
            </a:r>
            <a:br>
              <a:rPr lang="fr-FR" i="1" dirty="0"/>
            </a:br>
            <a:r>
              <a:rPr lang="fr-FR" b="1" i="1" dirty="0"/>
              <a:t>Ressources</a:t>
            </a:r>
            <a:br>
              <a:rPr lang="fr-FR" b="1" i="1" dirty="0"/>
            </a:br>
            <a:r>
              <a:rPr lang="fr-FR" b="1" i="1" dirty="0"/>
              <a:t>Temps</a:t>
            </a:r>
            <a:br>
              <a:rPr lang="fr-FR" b="1" i="1" dirty="0"/>
            </a:br>
            <a:r>
              <a:rPr lang="fr-FR" b="1" i="1" dirty="0"/>
              <a:t>Qualité</a:t>
            </a:r>
            <a:endParaRPr lang="fr-FR" i="1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0F18748-9145-43A7-A170-D42F12A312F7}"/>
              </a:ext>
            </a:extLst>
          </p:cNvPr>
          <p:cNvCxnSpPr/>
          <p:nvPr/>
        </p:nvCxnSpPr>
        <p:spPr>
          <a:xfrm flipH="1">
            <a:off x="6426668" y="2199913"/>
            <a:ext cx="1080000" cy="216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204CE4E-9815-48B9-9844-F7E3A2A30AC5}"/>
              </a:ext>
            </a:extLst>
          </p:cNvPr>
          <p:cNvCxnSpPr>
            <a:cxnSpLocks/>
          </p:cNvCxnSpPr>
          <p:nvPr/>
        </p:nvCxnSpPr>
        <p:spPr>
          <a:xfrm>
            <a:off x="7506668" y="2199913"/>
            <a:ext cx="1080000" cy="216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1E59EEF-CCEF-4ACF-994A-EB218E148BA5}"/>
              </a:ext>
            </a:extLst>
          </p:cNvPr>
          <p:cNvCxnSpPr>
            <a:cxnSpLocks/>
          </p:cNvCxnSpPr>
          <p:nvPr/>
        </p:nvCxnSpPr>
        <p:spPr>
          <a:xfrm>
            <a:off x="6426668" y="4359913"/>
            <a:ext cx="2160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DC42364-33AB-4E12-A844-5E5284CB75D5}"/>
              </a:ext>
            </a:extLst>
          </p:cNvPr>
          <p:cNvSpPr txBox="1">
            <a:spLocks/>
          </p:cNvSpPr>
          <p:nvPr/>
        </p:nvSpPr>
        <p:spPr>
          <a:xfrm>
            <a:off x="5366033" y="4475588"/>
            <a:ext cx="1802565" cy="806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fr-FR" dirty="0"/>
              <a:t>Temps alloué au traitement : 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fr-FR" b="1" dirty="0">
                <a:solidFill>
                  <a:schemeClr val="accent1"/>
                </a:solidFill>
              </a:rPr>
              <a:t>à peu près 0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8757AAF-CBE0-48B0-AE7C-BDA53E2E6C3F}"/>
              </a:ext>
            </a:extLst>
          </p:cNvPr>
          <p:cNvSpPr txBox="1">
            <a:spLocks/>
          </p:cNvSpPr>
          <p:nvPr/>
        </p:nvSpPr>
        <p:spPr>
          <a:xfrm>
            <a:off x="7519309" y="4409460"/>
            <a:ext cx="2261476" cy="973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fr-FR" sz="1700" dirty="0"/>
              <a:t>Qualité des informations : 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fr-FR" sz="1700" b="1" dirty="0">
                <a:solidFill>
                  <a:schemeClr val="accent1"/>
                </a:solidFill>
              </a:rPr>
              <a:t>???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ACA0B1A-5C5E-4CA8-A6A3-31FEE6E4C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6B8974E-3AC6-43A8-B1CB-D8A777A3F5DE}"/>
              </a:ext>
            </a:extLst>
          </p:cNvPr>
          <p:cNvSpPr txBox="1"/>
          <p:nvPr/>
        </p:nvSpPr>
        <p:spPr>
          <a:xfrm>
            <a:off x="5818864" y="5432385"/>
            <a:ext cx="353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managers face à l’information</a:t>
            </a:r>
          </a:p>
        </p:txBody>
      </p:sp>
      <p:sp>
        <p:nvSpPr>
          <p:cNvPr id="15" name="Espace réservé du pied de page 5">
            <a:extLst>
              <a:ext uri="{FF2B5EF4-FFF2-40B4-BE49-F238E27FC236}">
                <a16:creationId xmlns:a16="http://schemas.microsoft.com/office/drawing/2014/main" id="{BE50C6A1-FD11-4663-8FF8-2D016E65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22A2FE-6B91-441B-8430-4111DC6D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6" y="1123837"/>
            <a:ext cx="3274192" cy="4601183"/>
          </a:xfrm>
        </p:spPr>
        <p:txBody>
          <a:bodyPr/>
          <a:lstStyle/>
          <a:p>
            <a:r>
              <a:rPr lang="fr-FR" b="1" i="1" dirty="0"/>
              <a:t>#1 cadrer vos recherches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CC7E315-18CE-4CD3-B574-844C8DEB7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396" t="2212" r="14509" b="1526"/>
          <a:stretch/>
        </p:blipFill>
        <p:spPr>
          <a:xfrm>
            <a:off x="5041127" y="636104"/>
            <a:ext cx="4905955" cy="492980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672B936-5EC0-469B-BDCF-45EB4B5B80CC}"/>
              </a:ext>
            </a:extLst>
          </p:cNvPr>
          <p:cNvSpPr txBox="1"/>
          <p:nvPr/>
        </p:nvSpPr>
        <p:spPr>
          <a:xfrm>
            <a:off x="4511016" y="770809"/>
            <a:ext cx="106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Cadrage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65AE775-75E2-423A-92A6-B1165541A698}"/>
              </a:ext>
            </a:extLst>
          </p:cNvPr>
          <p:cNvSpPr txBox="1"/>
          <p:nvPr/>
        </p:nvSpPr>
        <p:spPr>
          <a:xfrm>
            <a:off x="9476562" y="770809"/>
            <a:ext cx="100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Collecte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426456D-D7AD-4D36-A99D-B9CE018F3A92}"/>
              </a:ext>
            </a:extLst>
          </p:cNvPr>
          <p:cNvSpPr txBox="1"/>
          <p:nvPr/>
        </p:nvSpPr>
        <p:spPr>
          <a:xfrm>
            <a:off x="9476563" y="4689358"/>
            <a:ext cx="125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Analyse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31A2CF-6964-43B4-B59F-AFE3745C6800}"/>
              </a:ext>
            </a:extLst>
          </p:cNvPr>
          <p:cNvSpPr txBox="1"/>
          <p:nvPr/>
        </p:nvSpPr>
        <p:spPr>
          <a:xfrm>
            <a:off x="4411626" y="4689358"/>
            <a:ext cx="125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Partage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6C941E3-74EB-482C-95D2-B06C72B0202C}"/>
              </a:ext>
            </a:extLst>
          </p:cNvPr>
          <p:cNvSpPr txBox="1"/>
          <p:nvPr/>
        </p:nvSpPr>
        <p:spPr>
          <a:xfrm>
            <a:off x="3626653" y="5710019"/>
            <a:ext cx="798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Critère de performance des activités documentaires = capacité à itérer rapidement. Plus les boucles sont courtes en termes de durée, meilleurs vous êtes.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4A14FF-E743-4AAE-9F7E-FE188613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FBFF-410D-4779-8E40-C78A544F8C78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B8201D2-741F-4A25-B5D5-6B3261A15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833F0F-4623-421F-8996-2BFBF054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2" name="Encre 41">
                <a:extLst>
                  <a:ext uri="{FF2B5EF4-FFF2-40B4-BE49-F238E27FC236}">
                    <a16:creationId xmlns:a16="http://schemas.microsoft.com/office/drawing/2014/main" id="{4D897001-2199-4A10-A588-0A4F5ADAA535}"/>
                  </a:ext>
                </a:extLst>
              </p14:cNvPr>
              <p14:cNvContentPartPr/>
              <p14:nvPr/>
            </p14:nvContentPartPr>
            <p14:xfrm>
              <a:off x="4351800" y="262124"/>
              <a:ext cx="2732040" cy="2090160"/>
            </p14:xfrm>
          </p:contentPart>
        </mc:Choice>
        <mc:Fallback xmlns="">
          <p:pic>
            <p:nvPicPr>
              <p:cNvPr id="42" name="Encre 41">
                <a:extLst>
                  <a:ext uri="{FF2B5EF4-FFF2-40B4-BE49-F238E27FC236}">
                    <a16:creationId xmlns:a16="http://schemas.microsoft.com/office/drawing/2014/main" id="{4D897001-2199-4A10-A588-0A4F5ADAA5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6160" y="226484"/>
                <a:ext cx="2803680" cy="2161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e 26">
            <a:extLst>
              <a:ext uri="{FF2B5EF4-FFF2-40B4-BE49-F238E27FC236}">
                <a16:creationId xmlns:a16="http://schemas.microsoft.com/office/drawing/2014/main" id="{6ED4045B-E64F-4228-9FF6-431CF714AB9A}"/>
              </a:ext>
            </a:extLst>
          </p:cNvPr>
          <p:cNvGrpSpPr/>
          <p:nvPr/>
        </p:nvGrpSpPr>
        <p:grpSpPr>
          <a:xfrm>
            <a:off x="6696057" y="85128"/>
            <a:ext cx="3553411" cy="1005846"/>
            <a:chOff x="6920011" y="264057"/>
            <a:chExt cx="5318640" cy="150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2BF07127-8A79-421E-A181-3075FC0C6650}"/>
                    </a:ext>
                  </a:extLst>
                </p14:cNvPr>
                <p14:cNvContentPartPr/>
                <p14:nvPr/>
              </p14:nvContentPartPr>
              <p14:xfrm>
                <a:off x="6920011" y="264057"/>
                <a:ext cx="844560" cy="84312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2BF07127-8A79-421E-A181-3075FC0C665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66149" y="210184"/>
                  <a:ext cx="951746" cy="9503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9C1829AE-A71D-4159-8B9A-9A52ADFC3BAF}"/>
                    </a:ext>
                  </a:extLst>
                </p14:cNvPr>
                <p14:cNvContentPartPr/>
                <p14:nvPr/>
              </p14:nvContentPartPr>
              <p14:xfrm>
                <a:off x="7885171" y="304017"/>
                <a:ext cx="828360" cy="92808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9C1829AE-A71D-4159-8B9A-9A52ADFC3BA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831850" y="250153"/>
                  <a:ext cx="935541" cy="10352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4EE24B96-F515-45BD-9B09-2C48FC5B48DB}"/>
                    </a:ext>
                  </a:extLst>
                </p14:cNvPr>
                <p14:cNvContentPartPr/>
                <p14:nvPr/>
              </p14:nvContentPartPr>
              <p14:xfrm>
                <a:off x="9021331" y="437577"/>
                <a:ext cx="571680" cy="72180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4EE24B96-F515-45BD-9B09-2C48FC5B48D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67450" y="383711"/>
                  <a:ext cx="678904" cy="8289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52597A9E-0BDC-4CDF-9BD8-EC78C23A8307}"/>
                    </a:ext>
                  </a:extLst>
                </p14:cNvPr>
                <p14:cNvContentPartPr/>
                <p14:nvPr/>
              </p14:nvContentPartPr>
              <p14:xfrm>
                <a:off x="9149491" y="353337"/>
                <a:ext cx="24120" cy="2268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52597A9E-0BDC-4CDF-9BD8-EC78C23A830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95891" y="299877"/>
                  <a:ext cx="130784" cy="1301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D0369808-8B3D-40D7-A255-36E96979C5DC}"/>
                    </a:ext>
                  </a:extLst>
                </p14:cNvPr>
                <p14:cNvContentPartPr/>
                <p14:nvPr/>
              </p14:nvContentPartPr>
              <p14:xfrm>
                <a:off x="9585451" y="1319577"/>
                <a:ext cx="31320" cy="864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D0369808-8B3D-40D7-A255-36E96979C5D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531451" y="1265577"/>
                  <a:ext cx="138780" cy="11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7E8B8770-A040-4879-BAF8-56B0FA459BAC}"/>
                    </a:ext>
                  </a:extLst>
                </p14:cNvPr>
                <p14:cNvContentPartPr/>
                <p14:nvPr/>
              </p14:nvContentPartPr>
              <p14:xfrm>
                <a:off x="10116811" y="273057"/>
                <a:ext cx="340200" cy="1135080"/>
              </p14:xfrm>
            </p:contentPart>
          </mc:Choice>
          <mc:Fallback xmlns=""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7E8B8770-A040-4879-BAF8-56B0FA459BA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062897" y="219185"/>
                  <a:ext cx="447490" cy="12422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59503E6F-991A-484A-94EE-9474217B762B}"/>
                    </a:ext>
                  </a:extLst>
                </p14:cNvPr>
                <p14:cNvContentPartPr/>
                <p14:nvPr/>
              </p14:nvContentPartPr>
              <p14:xfrm>
                <a:off x="9921691" y="676257"/>
                <a:ext cx="383400" cy="9936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59503E6F-991A-484A-94EE-9474217B762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868381" y="622549"/>
                  <a:ext cx="490558" cy="2062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A455B2B8-8C4F-4F69-A694-EDB765CF6272}"/>
                    </a:ext>
                  </a:extLst>
                </p14:cNvPr>
                <p14:cNvContentPartPr/>
                <p14:nvPr/>
              </p14:nvContentPartPr>
              <p14:xfrm>
                <a:off x="10289611" y="844017"/>
                <a:ext cx="1324080" cy="53532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A455B2B8-8C4F-4F69-A694-EDB765CF627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235743" y="790162"/>
                  <a:ext cx="1431278" cy="6424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0F767EC6-F4F1-4DA8-A38A-7E82E1B98A89}"/>
                    </a:ext>
                  </a:extLst>
                </p14:cNvPr>
                <p14:cNvContentPartPr/>
                <p14:nvPr/>
              </p14:nvContentPartPr>
              <p14:xfrm>
                <a:off x="11566891" y="809097"/>
                <a:ext cx="671760" cy="96048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0F767EC6-F4F1-4DA8-A38A-7E82E1B98A8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513021" y="755228"/>
                  <a:ext cx="778961" cy="106767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3486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3CA9A-28EB-4435-9CDC-8693DADC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27" y="1128408"/>
            <a:ext cx="3118434" cy="4601183"/>
          </a:xfrm>
        </p:spPr>
        <p:txBody>
          <a:bodyPr/>
          <a:lstStyle/>
          <a:p>
            <a:r>
              <a:rPr lang="fr-FR" b="1" dirty="0"/>
              <a:t>« </a:t>
            </a:r>
            <a:r>
              <a:rPr lang="fr-FR" b="1" i="1" dirty="0"/>
              <a:t>Le problème, c’est le problème </a:t>
            </a:r>
            <a:r>
              <a:rPr lang="fr-FR" b="1" dirty="0"/>
              <a:t>»</a:t>
            </a:r>
            <a:br>
              <a:rPr lang="fr-FR" dirty="0"/>
            </a:br>
            <a:r>
              <a:rPr lang="fr-FR" dirty="0"/>
              <a:t>(Michel Crozier)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56C222-FDBC-4614-88A4-D8B646F71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583323"/>
            <a:ext cx="7315200" cy="592225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 b="1" dirty="0"/>
              <a:t>Exemple 1 : problème à technicité 0</a:t>
            </a:r>
          </a:p>
          <a:p>
            <a:pPr marL="0" indent="0">
              <a:buNone/>
            </a:pPr>
            <a:r>
              <a:rPr lang="fr-FR" sz="2200" dirty="0"/>
              <a:t>« </a:t>
            </a:r>
            <a:r>
              <a:rPr lang="fr-FR" sz="2200" i="1" dirty="0"/>
              <a:t>Beyonce est-elle une bonne chanteuse ?</a:t>
            </a:r>
            <a:r>
              <a:rPr lang="fr-FR" sz="2200" dirty="0"/>
              <a:t> »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i="1" dirty="0"/>
          </a:p>
          <a:p>
            <a:pPr marL="0" indent="0">
              <a:buNone/>
            </a:pPr>
            <a:endParaRPr lang="fr-FR" i="1" dirty="0"/>
          </a:p>
          <a:p>
            <a:pPr marL="0" indent="0" algn="just">
              <a:buNone/>
            </a:pPr>
            <a:r>
              <a:rPr lang="fr-FR" sz="2200" dirty="0"/>
              <a:t>Pour répondre, il faut s’entendre sur un ensemble de critères : </a:t>
            </a:r>
            <a:r>
              <a:rPr lang="fr-FR" sz="2200" i="1" dirty="0"/>
              <a:t>les caractéristiques qui font une bonne chanteuse.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" name="Image 9" descr="Une image contenant ciel, personne, femme, raquette&#10;&#10;Description générée avec un niveau de confiance très élevé">
            <a:extLst>
              <a:ext uri="{FF2B5EF4-FFF2-40B4-BE49-F238E27FC236}">
                <a16:creationId xmlns:a16="http://schemas.microsoft.com/office/drawing/2014/main" id="{B28677C0-FD80-40F0-A056-B46BF6A1E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993" y="1325432"/>
            <a:ext cx="7143750" cy="4011195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07FFACC-409C-484E-9649-3D9A5F21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7A45-3172-4D7B-8144-1F7504D4A84D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89CA043-23A8-486F-AD41-0F5018C2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6882D8-16D3-47A6-A8BD-575CD946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3CA9A-28EB-4435-9CDC-8693DADC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02" y="1128408"/>
            <a:ext cx="3118434" cy="4601183"/>
          </a:xfrm>
        </p:spPr>
        <p:txBody>
          <a:bodyPr/>
          <a:lstStyle/>
          <a:p>
            <a:r>
              <a:rPr lang="fr-FR" b="1" i="1" dirty="0"/>
              <a:t>« Le problème, c’est le problème »</a:t>
            </a:r>
            <a:br>
              <a:rPr lang="fr-FR" i="1" dirty="0"/>
            </a:br>
            <a:r>
              <a:rPr lang="fr-FR" i="1" dirty="0"/>
              <a:t>(Michel Crozier)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56C222-FDBC-4614-88A4-D8B646F71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583323"/>
            <a:ext cx="7315200" cy="5698897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 b="1" dirty="0"/>
              <a:t>Exemple 2 : problème à technicité maximale</a:t>
            </a:r>
          </a:p>
          <a:p>
            <a:pPr marL="0" indent="0">
              <a:buNone/>
            </a:pPr>
            <a:r>
              <a:rPr lang="fr-FR" sz="2200" dirty="0"/>
              <a:t>« </a:t>
            </a:r>
            <a:r>
              <a:rPr lang="fr-FR" sz="2200" i="1" dirty="0"/>
              <a:t>La blockchain est-elle l’avenir de la banque ?</a:t>
            </a:r>
            <a:r>
              <a:rPr lang="fr-FR" sz="2200" dirty="0"/>
              <a:t> »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i="1" dirty="0"/>
              <a:t>On a une chance de pouvoir répondre </a:t>
            </a:r>
            <a:r>
              <a:rPr lang="fr-FR" b="1" i="1" dirty="0">
                <a:solidFill>
                  <a:srgbClr val="FF0000"/>
                </a:solidFill>
              </a:rPr>
              <a:t>si on se met d’accord:</a:t>
            </a:r>
          </a:p>
          <a:p>
            <a:r>
              <a:rPr lang="fr-FR" i="1" dirty="0"/>
              <a:t>Sur ce qu’est la blockchain (et sur le type de blockchain qu’on va étudier)</a:t>
            </a:r>
          </a:p>
          <a:p>
            <a:r>
              <a:rPr lang="fr-FR" i="1" dirty="0"/>
              <a:t>Sur le type d’activité bancaire qu’on considère</a:t>
            </a:r>
          </a:p>
          <a:p>
            <a:r>
              <a:rPr lang="fr-FR" i="1" dirty="0"/>
              <a:t>Sur l’horizon temporel (l’avenir dure longtemps…)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i="1" dirty="0"/>
          </a:p>
          <a:p>
            <a:pPr marL="0" indent="0">
              <a:buNone/>
            </a:pPr>
            <a:endParaRPr lang="fr-FR" i="1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07FFACC-409C-484E-9649-3D9A5F21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84789-3909-4739-8F0F-6052C0B5C773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89CA043-23A8-486F-AD41-0F5018C2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992902-4D0E-44BF-BBF6-68C31625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26" y="1437407"/>
            <a:ext cx="3643001" cy="2780597"/>
          </a:xfrm>
          <a:prstGeom prst="rect">
            <a:avLst/>
          </a:prstGeom>
        </p:spPr>
      </p:pic>
      <p:pic>
        <p:nvPicPr>
          <p:cNvPr id="15" name="Image 14" descr="Une image contenant ciel, bâtiment, extérieur, eau&#10;&#10;Description générée avec un niveau de confiance très élevé">
            <a:extLst>
              <a:ext uri="{FF2B5EF4-FFF2-40B4-BE49-F238E27FC236}">
                <a16:creationId xmlns:a16="http://schemas.microsoft.com/office/drawing/2014/main" id="{975AD3A3-5141-4CF7-8BF9-44B476B0A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427" y="1437408"/>
            <a:ext cx="3672201" cy="278059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94C28B-B4CB-4611-AC6B-8212A778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8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3CA9A-28EB-4435-9CDC-8693DADCF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27" y="1128408"/>
            <a:ext cx="3118434" cy="4601183"/>
          </a:xfrm>
        </p:spPr>
        <p:txBody>
          <a:bodyPr/>
          <a:lstStyle/>
          <a:p>
            <a:r>
              <a:rPr lang="fr-FR" b="1" i="1" dirty="0"/>
              <a:t>« Le problème, c’est le problème »</a:t>
            </a:r>
            <a:br>
              <a:rPr lang="fr-FR" i="1" dirty="0"/>
            </a:br>
            <a:r>
              <a:rPr lang="fr-FR" i="1" dirty="0"/>
              <a:t>(Michel Crozier)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56C222-FDBC-4614-88A4-D8B646F71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551" y="779969"/>
            <a:ext cx="7315200" cy="5146268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buNone/>
            </a:pPr>
            <a:r>
              <a:rPr lang="fr-FR" sz="2200" b="1" dirty="0"/>
              <a:t>Le traitement des problèmes triviaux (Beyoncé) et sérieux (</a:t>
            </a:r>
            <a:r>
              <a:rPr lang="fr-FR" sz="2200" b="1" i="1" dirty="0"/>
              <a:t>blockchain</a:t>
            </a:r>
            <a:r>
              <a:rPr lang="fr-FR" sz="2200" b="1" dirty="0"/>
              <a:t>) n’est pas fondamentalement différents !</a:t>
            </a:r>
            <a:endParaRPr lang="fr-FR" sz="22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Avant de réfléchir à ces problèmes, il faudra expliciter les hypothèses sous-jacentes à celles-ci :</a:t>
            </a:r>
          </a:p>
          <a:p>
            <a:pPr algn="just">
              <a:buFontTx/>
              <a:buChar char="-"/>
            </a:pPr>
            <a:r>
              <a:rPr lang="fr-FR" dirty="0"/>
              <a:t>Ce qui fait que la blockchain est ou pas l’avenir de la banque</a:t>
            </a:r>
          </a:p>
          <a:p>
            <a:pPr algn="just">
              <a:buFontTx/>
              <a:buChar char="-"/>
            </a:pPr>
            <a:r>
              <a:rPr lang="fr-FR" dirty="0"/>
              <a:t>Ce qui fait que Beyonce est ou pas une bonne chanteuse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Avant toute recherche d’information, faites-moi un cadrage !!!!!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07FFACC-409C-484E-9649-3D9A5F21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C354-82B9-47B2-85E0-3961258E3F1D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89CA043-23A8-486F-AD41-0F5018C2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992902-4D0E-44BF-BBF6-68C31625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268" y="1382261"/>
            <a:ext cx="3643001" cy="2780597"/>
          </a:xfrm>
          <a:prstGeom prst="rect">
            <a:avLst/>
          </a:prstGeom>
        </p:spPr>
      </p:pic>
      <p:pic>
        <p:nvPicPr>
          <p:cNvPr id="10" name="Image 9" descr="Une image contenant ciel, personne, femme, raquette&#10;&#10;Description générée avec un niveau de confiance très élevé">
            <a:extLst>
              <a:ext uri="{FF2B5EF4-FFF2-40B4-BE49-F238E27FC236}">
                <a16:creationId xmlns:a16="http://schemas.microsoft.com/office/drawing/2014/main" id="{EEE73DF7-0E68-49F1-94FC-5C572A693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151" y="1382261"/>
            <a:ext cx="3762404" cy="2780597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77D75A6-B94D-486F-B107-9A3E2B93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911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67E3E1E-FE4F-475C-BAB5-5B636CCA1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7" r="-1" b="-1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CF26D5-7D79-4291-AF2E-18882562A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08" y="1132251"/>
            <a:ext cx="2585405" cy="5076278"/>
          </a:xfrm>
          <a:solidFill>
            <a:schemeClr val="accent1"/>
          </a:solidFill>
        </p:spPr>
        <p:txBody>
          <a:bodyPr/>
          <a:lstStyle/>
          <a:p>
            <a:r>
              <a:rPr lang="fr-FR" b="1" i="1" dirty="0"/>
              <a:t>Méthode de cadrage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D0E9AB-0573-4E01-BA00-60476AC2D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462" y="1132251"/>
            <a:ext cx="8119924" cy="5076278"/>
          </a:xfrm>
          <a:solidFill>
            <a:schemeClr val="bg1">
              <a:lumMod val="95000"/>
            </a:schemeClr>
          </a:solidFill>
        </p:spPr>
        <p:txBody>
          <a:bodyPr>
            <a:normAutofit fontScale="77500" lnSpcReduction="2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fr-FR" b="1" dirty="0"/>
              <a:t>Qu’est-ce que je veux vraiment savoir ?</a:t>
            </a:r>
          </a:p>
          <a:p>
            <a:pPr lvl="1" algn="just"/>
            <a:r>
              <a:rPr lang="fr-FR" b="1" dirty="0"/>
              <a:t>Préciser au maximum </a:t>
            </a:r>
            <a:r>
              <a:rPr lang="fr-FR" dirty="0"/>
              <a:t>les termes de mon sujet </a:t>
            </a:r>
          </a:p>
          <a:p>
            <a:pPr lvl="1" algn="just"/>
            <a:r>
              <a:rPr lang="fr-FR" dirty="0"/>
              <a:t>Est-ce que ce que je veux savoir est un </a:t>
            </a:r>
            <a:r>
              <a:rPr lang="fr-FR" b="1" dirty="0"/>
              <a:t>objet de connaissance </a:t>
            </a:r>
            <a:r>
              <a:rPr lang="fr-FR" dirty="0"/>
              <a:t>(= une information qui existe quelque part) ? Est-ce que c’est autre chose (exemple : ce qu’il pourrait se passer à l’avenir sur un marché) 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b="1" dirty="0"/>
              <a:t>Pourquoi est-ce que je veux savoir cela ?</a:t>
            </a:r>
          </a:p>
          <a:p>
            <a:pPr lvl="1" algn="just"/>
            <a:r>
              <a:rPr lang="fr-FR" dirty="0"/>
              <a:t>Quelle est l’utilisation finale du travail que je vais rendre ? Quel est l’enjeu (financier, pro, perso…) ?</a:t>
            </a:r>
          </a:p>
          <a:p>
            <a:pPr lvl="1" algn="just"/>
            <a:r>
              <a:rPr lang="fr-FR" dirty="0"/>
              <a:t>Est-ce que je dois répondre à la question, ou à celui qui la pose ?</a:t>
            </a:r>
          </a:p>
          <a:p>
            <a:pPr lvl="1" algn="just"/>
            <a:endParaRPr lang="fr-FR" sz="1200" dirty="0"/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fr-FR" b="1" dirty="0"/>
              <a:t>Quelle est l’échelle temporelle ?</a:t>
            </a:r>
          </a:p>
          <a:p>
            <a:pPr lvl="1" algn="just"/>
            <a:r>
              <a:rPr lang="fr-FR" dirty="0"/>
              <a:t>Histoire / état de l’art / benchmarking / tendances émergentes &amp; prospective 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b="1" dirty="0"/>
              <a:t>Quel est mon référentiel ?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Un référentiel est un ensemble de critères implicites ou explicites permettant de déduire une hiérarchie et un classement des informations.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Un référentiel peut soit être imposé par votre contexte, soit choisi par vous-mêmes.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Un nouveau contexte = un  nouveau référentiel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b="1" dirty="0"/>
              <a:t>Comment dois-je livrer ?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Quel est le niveau de formalisme attendu ?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Quelle est la meilleure forme de livrable ? Dossier ? Présentation orale ? PPT ? </a:t>
            </a:r>
            <a:r>
              <a:rPr lang="fr-FR" dirty="0" err="1"/>
              <a:t>Mindmap</a:t>
            </a:r>
            <a:r>
              <a:rPr lang="fr-FR" dirty="0"/>
              <a:t> ?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fr-FR" dirty="0"/>
              <a:t>Le livrable pourra-t-il être défendu, ou doit-il être autoporteur 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b="1" dirty="0"/>
              <a:t>Où vais-je chercher l’information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E8C180-91B0-4E7A-8A43-36164DA2F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DD43F6-D741-4F2F-B3AE-5986C0F2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42B9E-CDD0-4C41-B4DE-D5C88E15C250}" type="datetime1">
              <a:rPr lang="fr-FR" smtClean="0">
                <a:solidFill>
                  <a:schemeClr val="bg1"/>
                </a:solidFill>
              </a:rPr>
              <a:t>01/03/2021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3D1AE7-BD8A-4F42-9EA8-DE0E911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Introduction à la recherche d’information business - F. Giuliani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98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471BA5-FD23-4357-8AAB-2DF3AD855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29" y="1143716"/>
            <a:ext cx="2947482" cy="3476298"/>
          </a:xfrm>
        </p:spPr>
        <p:txBody>
          <a:bodyPr/>
          <a:lstStyle/>
          <a:p>
            <a:r>
              <a:rPr lang="fr-FR" b="1" i="1" dirty="0"/>
              <a:t>#2 éviter l’erreur qu’on fait tous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CB8B97-2463-43B2-A2B2-77D1D0F40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032301"/>
            <a:ext cx="7693220" cy="5240753"/>
          </a:xfrm>
        </p:spPr>
        <p:txBody>
          <a:bodyPr anchor="t"/>
          <a:lstStyle/>
          <a:p>
            <a:pPr marL="0" indent="0" algn="just">
              <a:buNone/>
            </a:pPr>
            <a:r>
              <a:rPr lang="fr-FR" sz="3200" b="1" dirty="0">
                <a:solidFill>
                  <a:srgbClr val="FF0000"/>
                </a:solidFill>
              </a:rPr>
              <a:t>Vous ne pouvez pas chercher de l’information en même temps que vous cherchez des sources d’information !</a:t>
            </a:r>
            <a:endParaRPr lang="fr-FR" dirty="0"/>
          </a:p>
          <a:p>
            <a:r>
              <a:rPr lang="fr-FR" dirty="0">
                <a:solidFill>
                  <a:schemeClr val="tx2"/>
                </a:solidFill>
              </a:rPr>
              <a:t>C’est la façon « naturelle » d’utiliser un moteur de recherche…Et  la meilleure manière de perdre beaucoup, beaucoup de temps !</a:t>
            </a:r>
          </a:p>
          <a:p>
            <a:r>
              <a:rPr lang="fr-FR" dirty="0">
                <a:solidFill>
                  <a:schemeClr val="tx2"/>
                </a:solidFill>
              </a:rPr>
              <a:t>Investissez d’abord du temps dans la recherche de sources pertinentes, cherchez l’information ensuite. Dit autrement :</a:t>
            </a:r>
          </a:p>
          <a:p>
            <a:pPr marL="845820" lvl="1" indent="-342900">
              <a:buFont typeface="+mj-lt"/>
              <a:buAutoNum type="arabicPeriod"/>
            </a:pPr>
            <a:r>
              <a:rPr lang="fr-FR" b="1" dirty="0">
                <a:solidFill>
                  <a:schemeClr val="accent1"/>
                </a:solidFill>
              </a:rPr>
              <a:t>Pensez d’abord source </a:t>
            </a:r>
          </a:p>
          <a:p>
            <a:pPr marL="845820" lvl="1" indent="-342900">
              <a:buFont typeface="+mj-lt"/>
              <a:buAutoNum type="arabicPeriod"/>
            </a:pPr>
            <a:r>
              <a:rPr lang="fr-FR" b="1" dirty="0">
                <a:solidFill>
                  <a:schemeClr val="accent1"/>
                </a:solidFill>
              </a:rPr>
              <a:t>Ensuite canal (site web, papier, </a:t>
            </a:r>
            <a:r>
              <a:rPr lang="fr-FR" b="1" i="1" dirty="0" err="1">
                <a:solidFill>
                  <a:schemeClr val="accent1"/>
                </a:solidFill>
              </a:rPr>
              <a:t>human</a:t>
            </a:r>
            <a:r>
              <a:rPr lang="fr-FR" b="1" i="1" dirty="0">
                <a:solidFill>
                  <a:schemeClr val="accent1"/>
                </a:solidFill>
              </a:rPr>
              <a:t> intelligence</a:t>
            </a:r>
            <a:r>
              <a:rPr lang="fr-FR" b="1" dirty="0">
                <a:solidFill>
                  <a:schemeClr val="accent1"/>
                </a:solidFill>
              </a:rPr>
              <a:t>, vidéos, audio…) </a:t>
            </a:r>
            <a:r>
              <a:rPr lang="fr-FR" b="1" dirty="0">
                <a:solidFill>
                  <a:schemeClr val="tx1"/>
                </a:solidFill>
              </a:rPr>
              <a:t>(comment j’atteins la source?)</a:t>
            </a:r>
          </a:p>
          <a:p>
            <a:pPr marL="845820" lvl="1" indent="-342900">
              <a:buFont typeface="+mj-lt"/>
              <a:buAutoNum type="arabicPeriod"/>
            </a:pPr>
            <a:r>
              <a:rPr lang="fr-FR" b="1" dirty="0">
                <a:solidFill>
                  <a:schemeClr val="accent1"/>
                </a:solidFill>
              </a:rPr>
              <a:t>Enfin les ressources </a:t>
            </a:r>
            <a:r>
              <a:rPr lang="fr-FR" b="1" dirty="0">
                <a:solidFill>
                  <a:schemeClr val="tx1"/>
                </a:solidFill>
              </a:rPr>
              <a:t>(quelles infos nous donne la source ?)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Si vous ne pensez pas source en premier lieu, vous allez vous battre avec l’algorithme de Google en même temps qu’avec votre thème d’étude (pas une bonne idée…)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38F729-7442-4783-AA0F-2D994C426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BEE10-F639-4806-80BA-9731FB1AD762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90C295-6078-4CC6-B935-33599F725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BAA1D8-DD43-476D-9153-8D0437E37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pic>
        <p:nvPicPr>
          <p:cNvPr id="9" name="Image 8" descr="Une image contenant personne, mur, intérieur, homme&#10;&#10;Description générée avec un niveau de confiance très élevé">
            <a:extLst>
              <a:ext uri="{FF2B5EF4-FFF2-40B4-BE49-F238E27FC236}">
                <a16:creationId xmlns:a16="http://schemas.microsoft.com/office/drawing/2014/main" id="{2514B2F5-A1A5-4BEF-8523-7429098CA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2" r="15680"/>
          <a:stretch/>
        </p:blipFill>
        <p:spPr>
          <a:xfrm>
            <a:off x="-19759" y="4514360"/>
            <a:ext cx="3465258" cy="234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86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DA4F0A-9D89-4385-9349-F3B018C77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8322" r="9092" b="505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790DBCF-0E75-4A4B-B04D-545944D2F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i="1" dirty="0"/>
              <a:t>#2 bis : comment utiliser… Google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DD0D32-1310-444E-A3C4-DF1B3873B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Step 1 : </a:t>
            </a:r>
            <a:r>
              <a:rPr lang="fr-FR" dirty="0"/>
              <a:t>le moteur de recherche est là pour vous faire découvrir des sources</a:t>
            </a:r>
          </a:p>
          <a:p>
            <a:pPr marL="0" indent="0">
              <a:buNone/>
            </a:pPr>
            <a:r>
              <a:rPr lang="fr-FR" b="1" dirty="0"/>
              <a:t>Step 2 : </a:t>
            </a:r>
            <a:r>
              <a:rPr lang="fr-FR" dirty="0"/>
              <a:t>le moteur de recherche vous sert à vérifier que vous n’avez rien oublié d’important </a:t>
            </a:r>
            <a:r>
              <a:rPr lang="fr-FR" dirty="0">
                <a:sym typeface="Wingdings" panose="05000000000000000000" pitchFamily="2" charset="2"/>
              </a:rPr>
              <a:t> recherche par type de document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341CBE-32C5-4EA5-AC82-AED22A82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34749FD-63C4-4D47-8040-72A22F95E908}" type="datetime1">
              <a:rPr lang="fr-FR" smtClean="0"/>
              <a:pPr>
                <a:spcAft>
                  <a:spcPts val="600"/>
                </a:spcAft>
              </a:pPr>
              <a:t>01/03/2021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A02587-4AF6-44A1-947C-0B716076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Introduction à la recherche d’information business - F. Giuliani</a:t>
            </a:r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B3CBCA6-C6C2-4393-BAC9-E0A3B32A5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93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F02D3-05C5-406C-BDC0-336BDAC0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6" y="1126079"/>
            <a:ext cx="3248344" cy="4601183"/>
          </a:xfrm>
        </p:spPr>
        <p:txBody>
          <a:bodyPr>
            <a:normAutofit/>
          </a:bodyPr>
          <a:lstStyle/>
          <a:p>
            <a:r>
              <a:rPr lang="fr-FR" i="1" dirty="0"/>
              <a:t>#3 </a:t>
            </a:r>
            <a:r>
              <a:rPr lang="fr-FR" b="1" i="1" dirty="0"/>
              <a:t>le type de document fait l’information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DAE6D13-F0CB-4B55-967A-D089E994D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934" y="682624"/>
            <a:ext cx="7315200" cy="5120640"/>
          </a:xfrm>
        </p:spPr>
        <p:txBody>
          <a:bodyPr/>
          <a:lstStyle/>
          <a:p>
            <a:pPr algn="just"/>
            <a:r>
              <a:rPr lang="fr-FR" dirty="0"/>
              <a:t>Le format de publication (</a:t>
            </a:r>
            <a:r>
              <a:rPr lang="fr-FR" dirty="0" err="1"/>
              <a:t>pdf</a:t>
            </a:r>
            <a:r>
              <a:rPr lang="fr-FR" dirty="0"/>
              <a:t>, </a:t>
            </a:r>
            <a:r>
              <a:rPr lang="fr-FR" dirty="0" err="1"/>
              <a:t>word</a:t>
            </a:r>
            <a:r>
              <a:rPr lang="fr-FR" dirty="0"/>
              <a:t>, </a:t>
            </a:r>
            <a:r>
              <a:rPr lang="fr-FR" dirty="0" err="1"/>
              <a:t>excel</a:t>
            </a:r>
            <a:r>
              <a:rPr lang="fr-FR" dirty="0"/>
              <a:t>, infographie, vidéo, </a:t>
            </a:r>
            <a:r>
              <a:rPr lang="fr-FR" b="1" dirty="0"/>
              <a:t>html</a:t>
            </a:r>
            <a:r>
              <a:rPr lang="fr-FR" dirty="0"/>
              <a:t>) fait partie du message informationnel</a:t>
            </a:r>
          </a:p>
          <a:p>
            <a:pPr algn="just"/>
            <a:r>
              <a:rPr lang="fr-FR" dirty="0"/>
              <a:t>Pour avoir une pratique documentaire efficiente, vous devez vous baser sur des documents charpentés émis par des sources de qualité</a:t>
            </a:r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r>
              <a:rPr lang="fr-FR" dirty="0"/>
              <a:t>Un fichier .</a:t>
            </a:r>
            <a:r>
              <a:rPr lang="fr-FR" dirty="0" err="1"/>
              <a:t>pdf</a:t>
            </a:r>
            <a:r>
              <a:rPr lang="fr-FR" dirty="0"/>
              <a:t> est un document finalisé et publié volontairement</a:t>
            </a:r>
          </a:p>
          <a:p>
            <a:pPr algn="just"/>
            <a:r>
              <a:rPr lang="fr-FR" b="1" dirty="0">
                <a:solidFill>
                  <a:srgbClr val="FF0000"/>
                </a:solidFill>
              </a:rPr>
              <a:t>Par défaut, vous devez vous documenter à base de fichiers </a:t>
            </a:r>
            <a:r>
              <a:rPr lang="fr-FR" b="1" dirty="0" err="1">
                <a:solidFill>
                  <a:srgbClr val="FF0000"/>
                </a:solidFill>
              </a:rPr>
              <a:t>pdf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!</a:t>
            </a:r>
          </a:p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A01715-6588-43A1-93B6-1CFB0985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6AE9-1B8C-4A8D-B3CF-24251EE93C25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D6A915-1CDF-4E35-B1CD-67B704DA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8B2FC7-7DBA-455E-A8F2-11CC07F27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479" y="4735586"/>
            <a:ext cx="1513609" cy="15136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2C4BEB-7285-4612-B11A-D91D147AE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517" y="3126135"/>
            <a:ext cx="855951" cy="570634"/>
          </a:xfrm>
          <a:prstGeom prst="rect">
            <a:avLst/>
          </a:prstGeom>
        </p:spPr>
      </p:pic>
      <p:pic>
        <p:nvPicPr>
          <p:cNvPr id="11" name="Image 10" descr="Une image contenant objet, trousse de secours&#10;&#10;Description générée avec un niveau de confiance très élevé">
            <a:extLst>
              <a:ext uri="{FF2B5EF4-FFF2-40B4-BE49-F238E27FC236}">
                <a16:creationId xmlns:a16="http://schemas.microsoft.com/office/drawing/2014/main" id="{C0096906-1E61-41C0-B859-FEB01416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32" t="14607" r="12452" b="18734"/>
          <a:stretch/>
        </p:blipFill>
        <p:spPr>
          <a:xfrm>
            <a:off x="4796013" y="3082256"/>
            <a:ext cx="648509" cy="6095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808A6E8-8ADC-42D2-B74A-D476E481DDB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8919" y="3108727"/>
            <a:ext cx="714365" cy="71436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1C0337A-0BF4-4457-BAD4-A6D01D8489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61" b="12307"/>
          <a:stretch/>
        </p:blipFill>
        <p:spPr>
          <a:xfrm>
            <a:off x="5631713" y="3126135"/>
            <a:ext cx="927128" cy="60107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D953300-FF38-4DC4-BCA0-44D898E09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097" y="3147290"/>
            <a:ext cx="1513608" cy="544554"/>
          </a:xfrm>
          <a:prstGeom prst="rect">
            <a:avLst/>
          </a:prstGeom>
        </p:spPr>
      </p:pic>
      <p:pic>
        <p:nvPicPr>
          <p:cNvPr id="1028" name="Picture 4" descr="Résultat de recherche d'images pour &quot;OMS&quot;">
            <a:extLst>
              <a:ext uri="{FF2B5EF4-FFF2-40B4-BE49-F238E27FC236}">
                <a16:creationId xmlns:a16="http://schemas.microsoft.com/office/drawing/2014/main" id="{1170A3A5-45D4-42CA-8E40-760EA9F0E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916" y="3095491"/>
            <a:ext cx="1875303" cy="58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1440D0-6CBA-488A-B6EE-BA00CAAA7E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17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58B6DF-E1E2-4D49-B6F6-A7AA72A2C85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FB8CC0-5A55-4F0F-8874-5F689C3AE1DA}" type="datetime1">
              <a:rPr lang="fr-FR" smtClean="0"/>
              <a:t>01/03/2021</a:t>
            </a:fld>
            <a:endParaRPr lang="fr-FR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3818DBA4-A2C5-48FE-BF7E-DAAB4347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70" y="909561"/>
            <a:ext cx="2360853" cy="4601183"/>
          </a:xfrm>
        </p:spPr>
        <p:txBody>
          <a:bodyPr/>
          <a:lstStyle/>
          <a:p>
            <a:r>
              <a:rPr lang="fr-FR" i="1" dirty="0"/>
              <a:t>#3</a:t>
            </a:r>
            <a:br>
              <a:rPr lang="fr-FR" i="1" dirty="0"/>
            </a:br>
            <a:r>
              <a:rPr lang="fr-FR" b="1" i="1" dirty="0"/>
              <a:t>Recherche par type de documents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7"/>
          </p:nvPr>
        </p:nvSpPr>
        <p:spPr>
          <a:xfrm>
            <a:off x="6096000" y="1077817"/>
            <a:ext cx="4440144" cy="5224852"/>
          </a:xfrm>
        </p:spPr>
        <p:txBody>
          <a:bodyPr numCol="1"/>
          <a:lstStyle/>
          <a:p>
            <a:r>
              <a:rPr lang="fr-FR" dirty="0"/>
              <a:t>  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823222" y="719437"/>
          <a:ext cx="4506434" cy="3730273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1894009">
                  <a:extLst>
                    <a:ext uri="{9D8B030D-6E8A-4147-A177-3AD203B41FA5}">
                      <a16:colId xmlns:a16="http://schemas.microsoft.com/office/drawing/2014/main" val="3180009260"/>
                    </a:ext>
                  </a:extLst>
                </a:gridCol>
                <a:gridCol w="2612425">
                  <a:extLst>
                    <a:ext uri="{9D8B030D-6E8A-4147-A177-3AD203B41FA5}">
                      <a16:colId xmlns:a16="http://schemas.microsoft.com/office/drawing/2014/main" val="1959364313"/>
                    </a:ext>
                  </a:extLst>
                </a:gridCol>
              </a:tblGrid>
              <a:tr h="1105057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Syntaxe</a:t>
                      </a:r>
                    </a:p>
                  </a:txBody>
                  <a:tcPr marL="82935" marR="82935" marT="41468" marB="4146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err="1"/>
                        <a:t>Filetype</a:t>
                      </a:r>
                      <a:r>
                        <a:rPr lang="fr-FR" sz="1600" dirty="0"/>
                        <a:t>:___</a:t>
                      </a:r>
                    </a:p>
                    <a:p>
                      <a:pPr algn="l"/>
                      <a:r>
                        <a:rPr lang="fr-FR" sz="1600" dirty="0"/>
                        <a:t>(abréviation du format)</a:t>
                      </a:r>
                    </a:p>
                  </a:txBody>
                  <a:tcPr marL="82935" marR="82935" marT="41468" marB="41468" anchor="ctr"/>
                </a:tc>
                <a:extLst>
                  <a:ext uri="{0D108BD9-81ED-4DB2-BD59-A6C34878D82A}">
                    <a16:rowId xmlns:a16="http://schemas.microsoft.com/office/drawing/2014/main" val="4070422211"/>
                  </a:ext>
                </a:extLst>
              </a:tr>
              <a:tr h="847515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Fonctionne avec</a:t>
                      </a:r>
                    </a:p>
                  </a:txBody>
                  <a:tcPr marL="82935" marR="82935" marT="41468" marB="4146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 err="1"/>
                        <a:t>pdf</a:t>
                      </a:r>
                      <a:r>
                        <a:rPr lang="fr-FR" sz="1600" dirty="0"/>
                        <a:t>, docx, </a:t>
                      </a:r>
                      <a:r>
                        <a:rPr lang="fr-FR" sz="1600" dirty="0" err="1"/>
                        <a:t>xls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 err="1"/>
                        <a:t>ppt</a:t>
                      </a:r>
                      <a:r>
                        <a:rPr lang="fr-FR" sz="1600" dirty="0"/>
                        <a:t>, </a:t>
                      </a:r>
                      <a:r>
                        <a:rPr lang="fr-FR" sz="1600" dirty="0" err="1"/>
                        <a:t>rtf</a:t>
                      </a:r>
                      <a:r>
                        <a:rPr lang="fr-FR" sz="1600" dirty="0"/>
                        <a:t>, etc.</a:t>
                      </a:r>
                    </a:p>
                  </a:txBody>
                  <a:tcPr marL="82935" marR="82935" marT="41468" marB="41468" anchor="ctr"/>
                </a:tc>
                <a:extLst>
                  <a:ext uri="{0D108BD9-81ED-4DB2-BD59-A6C34878D82A}">
                    <a16:rowId xmlns:a16="http://schemas.microsoft.com/office/drawing/2014/main" val="1865735446"/>
                  </a:ext>
                </a:extLst>
              </a:tr>
              <a:tr h="1777701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Pourquoi l’utiliser ?</a:t>
                      </a:r>
                    </a:p>
                  </a:txBody>
                  <a:tcPr marL="82935" marR="82935" marT="41468" marB="4146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/>
                        <a:t>Les formats documentaires usuels sont moins bien référencés que les pages html.</a:t>
                      </a:r>
                    </a:p>
                  </a:txBody>
                  <a:tcPr marL="82935" marR="82935" marT="41468" marB="41468" anchor="ctr"/>
                </a:tc>
                <a:extLst>
                  <a:ext uri="{0D108BD9-81ED-4DB2-BD59-A6C34878D82A}">
                    <a16:rowId xmlns:a16="http://schemas.microsoft.com/office/drawing/2014/main" val="2930611721"/>
                  </a:ext>
                </a:extLst>
              </a:tr>
            </a:tbl>
          </a:graphicData>
        </a:graphic>
      </p:graphicFrame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44" y="777477"/>
            <a:ext cx="4310668" cy="374491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21660" y="4583824"/>
            <a:ext cx="4440144" cy="13062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r-FR" sz="1633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 the force:</a:t>
            </a:r>
          </a:p>
          <a:p>
            <a:pPr marL="259175" indent="-259175">
              <a:buFont typeface="Arial" panose="020B0604020202020204" pitchFamily="34" charset="0"/>
              <a:buChar char="•"/>
            </a:pPr>
            <a:r>
              <a:rPr lang="fr-FR" sz="16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trouver des études thématiques</a:t>
            </a:r>
          </a:p>
          <a:p>
            <a:pPr marL="259175" indent="-259175">
              <a:buFont typeface="Arial" panose="020B0604020202020204" pitchFamily="34" charset="0"/>
              <a:buChar char="•"/>
            </a:pPr>
            <a:r>
              <a:rPr lang="fr-FR" sz="16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trouver des documents  sur moteurs de recherche internes ou externes (fonctionne sous SharePoint)</a:t>
            </a:r>
          </a:p>
          <a:p>
            <a:pPr marL="259175" indent="-259175">
              <a:buFont typeface="Arial" panose="020B0604020202020204" pitchFamily="34" charset="0"/>
              <a:buChar char="•"/>
            </a:pPr>
            <a:r>
              <a:rPr lang="fr-FR" sz="16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</a:t>
            </a:r>
            <a:r>
              <a:rPr lang="fr-FR" sz="16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récupérer tous les documents disponibles dans l’arborescence d’un site</a:t>
            </a:r>
          </a:p>
          <a:p>
            <a:pPr marL="259175" indent="-259175">
              <a:buFont typeface="Arial" panose="020B0604020202020204" pitchFamily="34" charset="0"/>
              <a:buChar char="•"/>
            </a:pPr>
            <a:r>
              <a:rPr lang="fr-FR" sz="16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récupérer les </a:t>
            </a:r>
            <a:r>
              <a:rPr lang="fr-FR" sz="16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fr-FR" sz="16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6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corporate</a:t>
            </a:r>
            <a:r>
              <a:rPr lang="fr-FR" sz="16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(.</a:t>
            </a:r>
            <a:r>
              <a:rPr lang="fr-FR" sz="1633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ppt</a:t>
            </a:r>
            <a:r>
              <a:rPr lang="fr-FR" sz="16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22" y="4522396"/>
            <a:ext cx="3272778" cy="15736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Encre 19"/>
              <p14:cNvContentPartPr/>
              <p14:nvPr/>
            </p14:nvContentPartPr>
            <p14:xfrm>
              <a:off x="7329656" y="777476"/>
              <a:ext cx="789300" cy="409235"/>
            </p14:xfrm>
          </p:contentPart>
        </mc:Choice>
        <mc:Fallback xmlns="">
          <p:pic>
            <p:nvPicPr>
              <p:cNvPr id="20" name="Encre 19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17779" y="765598"/>
                <a:ext cx="813055" cy="4329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Encre 26"/>
              <p14:cNvContentPartPr/>
              <p14:nvPr/>
            </p14:nvContentPartPr>
            <p14:xfrm>
              <a:off x="7408697" y="1713711"/>
              <a:ext cx="400848" cy="1740999"/>
            </p14:xfrm>
          </p:contentPart>
        </mc:Choice>
        <mc:Fallback xmlns="">
          <p:pic>
            <p:nvPicPr>
              <p:cNvPr id="27" name="Encre 2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96812" y="1701831"/>
                <a:ext cx="424618" cy="17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Encre 27"/>
              <p14:cNvContentPartPr/>
              <p14:nvPr/>
            </p14:nvContentPartPr>
            <p14:xfrm>
              <a:off x="7514029" y="3824315"/>
              <a:ext cx="357209" cy="328476"/>
            </p14:xfrm>
          </p:contentPart>
        </mc:Choice>
        <mc:Fallback xmlns="">
          <p:pic>
            <p:nvPicPr>
              <p:cNvPr id="28" name="Encre 2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02146" y="3812429"/>
                <a:ext cx="380975" cy="352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5" name="Encre 34"/>
              <p14:cNvContentPartPr/>
              <p14:nvPr/>
            </p14:nvContentPartPr>
            <p14:xfrm>
              <a:off x="8076740" y="1071532"/>
              <a:ext cx="3185064" cy="2021793"/>
            </p14:xfrm>
          </p:contentPart>
        </mc:Choice>
        <mc:Fallback xmlns="">
          <p:pic>
            <p:nvPicPr>
              <p:cNvPr id="35" name="Encre 3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64858" y="1059652"/>
                <a:ext cx="3208828" cy="2045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8" name="Encre 37"/>
              <p14:cNvContentPartPr/>
              <p14:nvPr/>
            </p14:nvContentPartPr>
            <p14:xfrm>
              <a:off x="9731296" y="3772616"/>
              <a:ext cx="892915" cy="535597"/>
            </p14:xfrm>
          </p:contentPart>
        </mc:Choice>
        <mc:Fallback xmlns="">
          <p:pic>
            <p:nvPicPr>
              <p:cNvPr id="38" name="Encre 3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19419" y="3760738"/>
                <a:ext cx="916668" cy="559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1" name="Encre 40"/>
              <p14:cNvContentPartPr/>
              <p14:nvPr/>
            </p14:nvContentPartPr>
            <p14:xfrm>
              <a:off x="8749190" y="880038"/>
              <a:ext cx="1059874" cy="230521"/>
            </p14:xfrm>
          </p:contentPart>
        </mc:Choice>
        <mc:Fallback xmlns="">
          <p:pic>
            <p:nvPicPr>
              <p:cNvPr id="41" name="Encre 4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737310" y="868152"/>
                <a:ext cx="1083635" cy="254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Encre 42"/>
              <p14:cNvContentPartPr/>
              <p14:nvPr/>
            </p14:nvContentPartPr>
            <p14:xfrm>
              <a:off x="8135935" y="1981236"/>
              <a:ext cx="771886" cy="247935"/>
            </p14:xfrm>
          </p:contentPart>
        </mc:Choice>
        <mc:Fallback xmlns="">
          <p:pic>
            <p:nvPicPr>
              <p:cNvPr id="43" name="Encre 4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24054" y="1969344"/>
                <a:ext cx="795647" cy="271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Encre 44"/>
              <p14:cNvContentPartPr/>
              <p14:nvPr/>
            </p14:nvContentPartPr>
            <p14:xfrm>
              <a:off x="8806766" y="2769693"/>
              <a:ext cx="944722" cy="236398"/>
            </p14:xfrm>
          </p:contentPart>
        </mc:Choice>
        <mc:Fallback xmlns="">
          <p:pic>
            <p:nvPicPr>
              <p:cNvPr id="45" name="Encre 4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794885" y="2757819"/>
                <a:ext cx="968484" cy="2601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9" name="Encre 48"/>
              <p14:cNvContentPartPr/>
              <p14:nvPr/>
            </p14:nvContentPartPr>
            <p14:xfrm>
              <a:off x="7600230" y="3576597"/>
              <a:ext cx="743152" cy="253595"/>
            </p14:xfrm>
          </p:contentPart>
        </mc:Choice>
        <mc:Fallback xmlns="">
          <p:pic>
            <p:nvPicPr>
              <p:cNvPr id="49" name="Encre 48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88348" y="3564727"/>
                <a:ext cx="766916" cy="2773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3" name="Encre 52"/>
              <p14:cNvContentPartPr/>
              <p14:nvPr/>
            </p14:nvContentPartPr>
            <p14:xfrm>
              <a:off x="9581535" y="3870245"/>
              <a:ext cx="1379290" cy="282546"/>
            </p14:xfrm>
          </p:contentPart>
        </mc:Choice>
        <mc:Fallback xmlns="">
          <p:pic>
            <p:nvPicPr>
              <p:cNvPr id="53" name="Encre 5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569654" y="3858367"/>
                <a:ext cx="1403052" cy="306301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Image 20">
            <a:extLst>
              <a:ext uri="{FF2B5EF4-FFF2-40B4-BE49-F238E27FC236}">
                <a16:creationId xmlns:a16="http://schemas.microsoft.com/office/drawing/2014/main" id="{78CB5E93-E9AF-4665-9404-7C48C995327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6200000">
            <a:off x="10956634" y="4860691"/>
            <a:ext cx="2105608" cy="365125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207296A-2A76-43A9-B9C6-1350973171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76371" y="6420118"/>
            <a:ext cx="4512683" cy="212597"/>
          </a:xfrm>
        </p:spPr>
        <p:txBody>
          <a:bodyPr/>
          <a:lstStyle/>
          <a:p>
            <a:r>
              <a:rPr lang="fr-FR" dirty="0"/>
              <a:t>Introduction à la recherche d’information business - F. Giuliani</a:t>
            </a:r>
          </a:p>
        </p:txBody>
      </p:sp>
    </p:spTree>
    <p:extLst>
      <p:ext uri="{BB962C8B-B14F-4D97-AF65-F5344CB8AC3E}">
        <p14:creationId xmlns:p14="http://schemas.microsoft.com/office/powerpoint/2010/main" val="69558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9F419F-B27E-4E52-A342-52927ADF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#4 Conservez l’information &amp; travaillez au même niveau d’information </a:t>
            </a:r>
            <a:r>
              <a:rPr lang="fr-FR" i="1" dirty="0"/>
              <a:t>– informations ponctuelles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1DBA6F-CCC7-4694-AB27-6E293F721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676026" cy="5120640"/>
          </a:xfrm>
        </p:spPr>
        <p:txBody>
          <a:bodyPr anchor="t"/>
          <a:lstStyle/>
          <a:p>
            <a:pPr algn="just"/>
            <a:r>
              <a:rPr lang="fr-FR" dirty="0"/>
              <a:t>Un logiciel de prise de note permet :</a:t>
            </a:r>
          </a:p>
          <a:p>
            <a:pPr lvl="1" algn="just"/>
            <a:r>
              <a:rPr lang="fr-FR" b="1" dirty="0"/>
              <a:t>d’agréger différents types de contenus </a:t>
            </a:r>
            <a:r>
              <a:rPr lang="fr-FR" dirty="0"/>
              <a:t>(images, pages html, vidéos, fichiers audio, mails, etc.) dans des classeurs (souvent appelés « carnets »)</a:t>
            </a:r>
          </a:p>
          <a:p>
            <a:pPr lvl="1" algn="just"/>
            <a:r>
              <a:rPr lang="fr-FR" dirty="0"/>
              <a:t>Le stockage synchronisé entre appareil</a:t>
            </a:r>
          </a:p>
          <a:p>
            <a:pPr lvl="1" algn="just"/>
            <a:r>
              <a:rPr lang="fr-FR" dirty="0"/>
              <a:t>Le partage entre utilisateurs </a:t>
            </a:r>
          </a:p>
          <a:p>
            <a:pPr algn="just"/>
            <a:r>
              <a:rPr lang="fr-FR" dirty="0"/>
              <a:t>Ces solutions proposent des clippers qui s’intègrent aux navigateurs internet, afin de permettre de </a:t>
            </a:r>
            <a:r>
              <a:rPr lang="fr-FR" b="1" dirty="0">
                <a:solidFill>
                  <a:srgbClr val="FF0000"/>
                </a:solidFill>
              </a:rPr>
              <a:t>stocker instantanément vos résultats de recherche</a:t>
            </a:r>
          </a:p>
          <a:p>
            <a:pPr algn="just"/>
            <a:r>
              <a:rPr lang="fr-FR" dirty="0"/>
              <a:t>Solutions les plus connues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OneNote (Microsoft Office) &amp; </a:t>
            </a:r>
            <a:r>
              <a:rPr lang="fr-FR" dirty="0" err="1"/>
              <a:t>Evernote</a:t>
            </a:r>
            <a:r>
              <a:rPr lang="fr-FR" dirty="0"/>
              <a:t> (indépendant)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3E2423-3606-441D-96E7-B970FDE5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84200-2549-482F-84B6-3B9B1921A034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74CBDD-7363-46AC-9B80-981CA2B4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BEBA90-A2FC-4683-A0AD-8122F6049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250" y="4563034"/>
            <a:ext cx="1791776" cy="17917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32748C-2F26-4115-8C80-4A939C3E9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062" y="4563034"/>
            <a:ext cx="1791776" cy="17917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BEDD54-00E8-48B0-B840-9CC553B5C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52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987E0-6202-4C91-B2A4-F58B4D39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Expertise en information = expertise en tout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387483-420E-4DC0-9C47-2B7E0C10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6517-F2E7-4207-B148-190E1DDD527F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F86629-80AC-42AB-A946-ADA83346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A8F2FD-924F-4B78-9C23-F079A9596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892" y="726674"/>
            <a:ext cx="5852339" cy="4786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2F7B53-A836-4556-B8A5-A32B5D5E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A5E5350-AE93-47FB-AE1E-900D8E0C4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024" y="0"/>
            <a:ext cx="4569976" cy="51200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902D76-E8C0-4A71-9C98-E37813BF3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766" y="2163475"/>
            <a:ext cx="4944234" cy="4694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D73760-E45B-43BF-B07C-8E7A2B824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923" y="2307586"/>
            <a:ext cx="4673573" cy="4550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02DA07-E35A-4D94-B1DA-63E6AB717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379" y="8377"/>
            <a:ext cx="6350504" cy="4502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1FE1A1-0CA3-4A2A-8D34-304346ABB6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3236" y="8377"/>
            <a:ext cx="4447843" cy="4715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0F22A9-C0B1-483E-8F57-564578BB0E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989"/>
          <a:stretch/>
        </p:blipFill>
        <p:spPr>
          <a:xfrm>
            <a:off x="4692768" y="160215"/>
            <a:ext cx="6841108" cy="6378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657A3A9-CD5F-4FCF-938B-54DBCD9E00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1493" y="1019481"/>
            <a:ext cx="6741345" cy="4727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6FC7EF-5E81-4B9A-9E66-D3EA14B2D3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8031" y="0"/>
            <a:ext cx="556929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827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9F419F-B27E-4E52-A342-52927ADF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#4 Conservez l’information &amp; travaillez au même niveau d’information </a:t>
            </a:r>
            <a:r>
              <a:rPr lang="fr-FR" i="1" dirty="0"/>
              <a:t>– favoris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B1DBA6F-CCC7-4694-AB27-6E293F721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44597"/>
            <a:ext cx="7710805" cy="5207195"/>
          </a:xfrm>
        </p:spPr>
        <p:txBody>
          <a:bodyPr anchor="t"/>
          <a:lstStyle/>
          <a:p>
            <a:pPr algn="just"/>
            <a:r>
              <a:rPr lang="fr-FR" dirty="0"/>
              <a:t>Sources que vous consultez fréquemment :</a:t>
            </a:r>
          </a:p>
          <a:p>
            <a:pPr algn="just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Agrégateurs de flux RSS</a:t>
            </a:r>
          </a:p>
          <a:p>
            <a:pPr marL="0" indent="0" algn="just">
              <a:buNone/>
            </a:pPr>
            <a:r>
              <a:rPr lang="fr-FR" dirty="0" err="1">
                <a:sym typeface="Wingdings" panose="05000000000000000000" pitchFamily="2" charset="2"/>
              </a:rPr>
              <a:t>Inoreader</a:t>
            </a:r>
            <a:r>
              <a:rPr lang="fr-FR" dirty="0">
                <a:sym typeface="Wingdings" panose="05000000000000000000" pitchFamily="2" charset="2"/>
              </a:rPr>
              <a:t>, Netvibes…</a:t>
            </a:r>
          </a:p>
          <a:p>
            <a:pPr marL="0" indent="0" algn="just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algn="just"/>
            <a:r>
              <a:rPr lang="fr-FR" dirty="0">
                <a:sym typeface="Wingdings" panose="05000000000000000000" pitchFamily="2" charset="2"/>
              </a:rPr>
              <a:t>Sources que vous consultez ponctuellement :</a:t>
            </a:r>
          </a:p>
          <a:p>
            <a:pPr algn="just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Favoris classés par dossiers thématiques</a:t>
            </a:r>
            <a:endParaRPr lang="fr-FR" dirty="0"/>
          </a:p>
          <a:p>
            <a:pPr algn="just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1AA258-A048-4942-9295-BEEDACCA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5499-4953-4408-A108-B474A70C1BC5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C96875-1021-464E-BEDF-9322D72B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44ADFB5-FA06-48FC-AAA7-69691FCCCD23}"/>
              </a:ext>
            </a:extLst>
          </p:cNvPr>
          <p:cNvCxnSpPr>
            <a:cxnSpLocks/>
          </p:cNvCxnSpPr>
          <p:nvPr/>
        </p:nvCxnSpPr>
        <p:spPr>
          <a:xfrm flipV="1">
            <a:off x="3805260" y="2322575"/>
            <a:ext cx="7501401" cy="191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AF6F22F-9C75-4D73-B2DD-6C2009C69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306" y="3534521"/>
            <a:ext cx="6149308" cy="2341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0756C6-696A-46A1-8704-048C2053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20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1E099-3866-47C8-9270-D6BC6DC5F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#5 gérez votre cerveau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578325-201F-466E-95AD-83C231430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38" y="707924"/>
            <a:ext cx="7315200" cy="3126658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Impossible de lire les informations à mesure que vous collectez !!!</a:t>
            </a:r>
          </a:p>
          <a:p>
            <a:pPr lvl="1"/>
            <a:r>
              <a:rPr lang="fr-FR" dirty="0"/>
              <a:t>Vous allez vous éparpiller car de nouvelles idées vont apparaitre au fil des lectures</a:t>
            </a:r>
          </a:p>
          <a:p>
            <a:pPr lvl="1"/>
            <a:r>
              <a:rPr lang="fr-FR" dirty="0"/>
              <a:t>Vous allez vous épuiser et finir sur Insta, 9 gag, Discord etc.</a:t>
            </a:r>
          </a:p>
          <a:p>
            <a:r>
              <a:rPr lang="fr-FR" b="1" dirty="0"/>
              <a:t>Step 1 : </a:t>
            </a:r>
            <a:r>
              <a:rPr lang="fr-FR" dirty="0"/>
              <a:t>vous cadrez</a:t>
            </a:r>
          </a:p>
          <a:p>
            <a:r>
              <a:rPr lang="fr-FR" b="1" dirty="0"/>
              <a:t>Step 2 : </a:t>
            </a:r>
            <a:r>
              <a:rPr lang="fr-FR" dirty="0"/>
              <a:t>vous collectez</a:t>
            </a:r>
          </a:p>
          <a:p>
            <a:r>
              <a:rPr lang="fr-FR" b="1" dirty="0"/>
              <a:t>Step 3 : </a:t>
            </a:r>
            <a:r>
              <a:rPr lang="fr-FR" dirty="0"/>
              <a:t>vous lisez et analysez</a:t>
            </a:r>
          </a:p>
          <a:p>
            <a:r>
              <a:rPr lang="fr-FR" b="1" dirty="0"/>
              <a:t>Step 4 :</a:t>
            </a:r>
            <a:r>
              <a:rPr lang="fr-FR" dirty="0"/>
              <a:t> vous livrez, et au besoin vous recadrez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D67E17-81A7-4A89-B828-D103728D8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49FD-63C4-4D47-8040-72A22F95E908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C28645-703C-4D59-BD78-2B663244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B303A0-E53E-4310-8D8B-CC3E9E110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956634" y="4860691"/>
            <a:ext cx="2105608" cy="365125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4406D11-4ABE-4B6C-8376-EB14E9C48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96" t="2212" r="14509" b="1526"/>
          <a:stretch/>
        </p:blipFill>
        <p:spPr>
          <a:xfrm>
            <a:off x="5893688" y="4008642"/>
            <a:ext cx="2699706" cy="27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773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40D2025-E780-43E5-9617-548C87FB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960" y="5379723"/>
            <a:ext cx="4275392" cy="76749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E738BDE-A529-4C8D-A66B-63C43C45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9" y="1317149"/>
            <a:ext cx="3211685" cy="4601183"/>
          </a:xfrm>
        </p:spPr>
        <p:txBody>
          <a:bodyPr/>
          <a:lstStyle/>
          <a:p>
            <a:r>
              <a:rPr lang="fr-FR" b="1" i="1" dirty="0"/>
              <a:t>#6 Utilisez un système d’évaluation des sources et informations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BF4B4097-2FCB-40E9-BB7E-0401378A91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826184"/>
              </p:ext>
            </p:extLst>
          </p:nvPr>
        </p:nvGraphicFramePr>
        <p:xfrm>
          <a:off x="3794080" y="1154808"/>
          <a:ext cx="7866992" cy="4172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42">
                  <a:extLst>
                    <a:ext uri="{9D8B030D-6E8A-4147-A177-3AD203B41FA5}">
                      <a16:colId xmlns:a16="http://schemas.microsoft.com/office/drawing/2014/main" val="1070993623"/>
                    </a:ext>
                  </a:extLst>
                </a:gridCol>
                <a:gridCol w="3586654">
                  <a:extLst>
                    <a:ext uri="{9D8B030D-6E8A-4147-A177-3AD203B41FA5}">
                      <a16:colId xmlns:a16="http://schemas.microsoft.com/office/drawing/2014/main" val="673184363"/>
                    </a:ext>
                  </a:extLst>
                </a:gridCol>
                <a:gridCol w="338959">
                  <a:extLst>
                    <a:ext uri="{9D8B030D-6E8A-4147-A177-3AD203B41FA5}">
                      <a16:colId xmlns:a16="http://schemas.microsoft.com/office/drawing/2014/main" val="3416783509"/>
                    </a:ext>
                  </a:extLst>
                </a:gridCol>
                <a:gridCol w="3594537">
                  <a:extLst>
                    <a:ext uri="{9D8B030D-6E8A-4147-A177-3AD203B41FA5}">
                      <a16:colId xmlns:a16="http://schemas.microsoft.com/office/drawing/2014/main" val="854221501"/>
                    </a:ext>
                  </a:extLst>
                </a:gridCol>
              </a:tblGrid>
              <a:tr h="599557">
                <a:tc gridSpan="2">
                  <a:txBody>
                    <a:bodyPr/>
                    <a:lstStyle/>
                    <a:p>
                      <a:r>
                        <a:rPr lang="fr-FR" dirty="0"/>
                        <a:t>Qualification de la source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fr-FR" dirty="0"/>
                        <a:t>Qualification de l’information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008083"/>
                  </a:ext>
                </a:extLst>
              </a:tr>
              <a:tr h="599557">
                <a:tc>
                  <a:txBody>
                    <a:bodyPr/>
                    <a:lstStyle/>
                    <a:p>
                      <a:r>
                        <a:rPr lang="fr-FR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Source fiable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Information sûre (recoupée)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4704918"/>
                  </a:ext>
                </a:extLst>
              </a:tr>
              <a:tr h="599557">
                <a:tc>
                  <a:txBody>
                    <a:bodyPr/>
                    <a:lstStyle/>
                    <a:p>
                      <a:r>
                        <a:rPr lang="fr-FR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Source sérieuse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Information probable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717551"/>
                  </a:ext>
                </a:extLst>
              </a:tr>
              <a:tr h="599557">
                <a:tc>
                  <a:txBody>
                    <a:bodyPr/>
                    <a:lstStyle/>
                    <a:p>
                      <a:r>
                        <a:rPr lang="fr-FR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Source assez fiable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Information vraisemblable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942152"/>
                  </a:ext>
                </a:extLst>
              </a:tr>
              <a:tr h="591344">
                <a:tc>
                  <a:txBody>
                    <a:bodyPr/>
                    <a:lstStyle/>
                    <a:p>
                      <a:r>
                        <a:rPr lang="fr-FR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Source pas toujours fiable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Information douteuse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7787408"/>
                  </a:ext>
                </a:extLst>
              </a:tr>
              <a:tr h="591344">
                <a:tc>
                  <a:txBody>
                    <a:bodyPr/>
                    <a:lstStyle/>
                    <a:p>
                      <a:r>
                        <a:rPr lang="fr-FR" dirty="0"/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Source peu sûre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Information improbable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282762"/>
                  </a:ext>
                </a:extLst>
              </a:tr>
              <a:tr h="591344">
                <a:tc>
                  <a:txBody>
                    <a:bodyPr/>
                    <a:lstStyle/>
                    <a:p>
                      <a:r>
                        <a:rPr lang="fr-FR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Source non évaluée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Information non évaluée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656008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A20EF21E-A3F1-4413-92AC-C500105A8472}"/>
              </a:ext>
            </a:extLst>
          </p:cNvPr>
          <p:cNvSpPr txBox="1"/>
          <p:nvPr/>
        </p:nvSpPr>
        <p:spPr>
          <a:xfrm>
            <a:off x="8111177" y="5379723"/>
            <a:ext cx="3612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D’après Véronique MESGUICH</a:t>
            </a:r>
          </a:p>
          <a:p>
            <a:r>
              <a:rPr lang="fr-FR" sz="1600" i="1" dirty="0"/>
              <a:t>Rechercher l’information stratégique sur le Web</a:t>
            </a:r>
          </a:p>
          <a:p>
            <a:r>
              <a:rPr lang="fr-FR" sz="1600" dirty="0"/>
              <a:t>De Boeck Supérieur - 2018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FB0938C-11B1-4D72-BE49-6BE67E9DE36A}"/>
              </a:ext>
            </a:extLst>
          </p:cNvPr>
          <p:cNvSpPr txBox="1"/>
          <p:nvPr/>
        </p:nvSpPr>
        <p:spPr>
          <a:xfrm>
            <a:off x="3794080" y="459749"/>
            <a:ext cx="786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Définir </a:t>
            </a:r>
            <a:r>
              <a:rPr lang="fr-FR" b="1" dirty="0"/>
              <a:t>en amont </a:t>
            </a:r>
            <a:r>
              <a:rPr lang="fr-FR" dirty="0"/>
              <a:t>un niveau de qualité acceptable de la démarche de recherche en utilisant une échelle simple 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Encre 44">
                <a:extLst>
                  <a:ext uri="{FF2B5EF4-FFF2-40B4-BE49-F238E27FC236}">
                    <a16:creationId xmlns:a16="http://schemas.microsoft.com/office/drawing/2014/main" id="{C557AD80-B51E-4F2D-90AE-1E97CBCA329A}"/>
                  </a:ext>
                </a:extLst>
              </p14:cNvPr>
              <p14:cNvContentPartPr/>
              <p14:nvPr/>
            </p14:nvContentPartPr>
            <p14:xfrm>
              <a:off x="5291197" y="5349472"/>
              <a:ext cx="938917" cy="1189440"/>
            </p14:xfrm>
          </p:contentPart>
        </mc:Choice>
        <mc:Fallback xmlns="">
          <p:pic>
            <p:nvPicPr>
              <p:cNvPr id="45" name="Encre 44">
                <a:extLst>
                  <a:ext uri="{FF2B5EF4-FFF2-40B4-BE49-F238E27FC236}">
                    <a16:creationId xmlns:a16="http://schemas.microsoft.com/office/drawing/2014/main" id="{C557AD80-B51E-4F2D-90AE-1E97CBCA32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9091" y="5307352"/>
                <a:ext cx="1022408" cy="12729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B36D88-16E6-4FE6-A3B4-CD510336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2919" y="6356350"/>
            <a:ext cx="2743200" cy="365125"/>
          </a:xfrm>
        </p:spPr>
        <p:txBody>
          <a:bodyPr/>
          <a:lstStyle/>
          <a:p>
            <a:fld id="{6A6CFFA9-6BD8-4354-BABC-98B58ED28F03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743830D-BDDB-4D9E-97C6-303054E93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264F81-2628-4BE1-B012-58B2AE22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A0B30C-FC64-47E0-A534-6277859A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Bonus sources de qualités :</a:t>
            </a:r>
            <a:br>
              <a:rPr lang="fr-FR" i="1" dirty="0"/>
            </a:br>
            <a:r>
              <a:rPr lang="fr-FR" b="1" i="1" dirty="0"/>
              <a:t>12 sites Internet qui vous feront gagner du temps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29E9BF-0C75-4194-BD90-3D6977263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162" y="604588"/>
            <a:ext cx="7315200" cy="553349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fr-FR" b="1" dirty="0"/>
              <a:t>Annualreports.com </a:t>
            </a:r>
            <a:r>
              <a:rPr lang="fr-FR" dirty="0"/>
              <a:t>: les rapports annuels les plus récents de plus de 7000 entreprises réunis au même endroit</a:t>
            </a:r>
            <a:endParaRPr lang="fr-FR" b="1" dirty="0"/>
          </a:p>
          <a:p>
            <a:pPr algn="just"/>
            <a:r>
              <a:rPr lang="fr-FR" b="1" dirty="0"/>
              <a:t>Archive.org :</a:t>
            </a:r>
            <a:r>
              <a:rPr lang="fr-FR" dirty="0"/>
              <a:t> énorme base de snapshots de sites Internet, permettant de connaitre l’état d’une page par le passé (pages supprimées, corrigées, erreurs 404…)</a:t>
            </a:r>
            <a:endParaRPr lang="fr-FR" b="1" dirty="0"/>
          </a:p>
          <a:p>
            <a:pPr algn="just"/>
            <a:r>
              <a:rPr lang="fr-FR" b="1" dirty="0" err="1"/>
              <a:t>Buzzsumo</a:t>
            </a:r>
            <a:r>
              <a:rPr lang="fr-FR" b="1" dirty="0"/>
              <a:t> :</a:t>
            </a:r>
            <a:r>
              <a:rPr lang="fr-FR" dirty="0"/>
              <a:t> site permettant de connaitre les articles les plus partagés par un mot-clé</a:t>
            </a:r>
          </a:p>
          <a:p>
            <a:pPr algn="just"/>
            <a:r>
              <a:rPr lang="fr-FR" b="1" dirty="0"/>
              <a:t>CB Insights : </a:t>
            </a:r>
            <a:r>
              <a:rPr lang="fr-FR" dirty="0"/>
              <a:t>site de </a:t>
            </a:r>
            <a:r>
              <a:rPr lang="fr-FR" i="1" dirty="0" err="1"/>
              <a:t>market</a:t>
            </a:r>
            <a:r>
              <a:rPr lang="fr-FR" i="1" dirty="0"/>
              <a:t> intelligence</a:t>
            </a:r>
            <a:r>
              <a:rPr lang="fr-FR" dirty="0"/>
              <a:t> axé techno mettant à disposition des contenus de grande qualité sur la digitalisation de l’économie</a:t>
            </a:r>
          </a:p>
          <a:p>
            <a:pPr algn="just"/>
            <a:r>
              <a:rPr lang="fr-FR" b="1" dirty="0"/>
              <a:t>Eurostat : </a:t>
            </a:r>
            <a:r>
              <a:rPr lang="fr-FR" dirty="0"/>
              <a:t>énorme base de donnée statistique de l’UE en livre accès</a:t>
            </a:r>
          </a:p>
          <a:p>
            <a:pPr algn="just"/>
            <a:r>
              <a:rPr lang="fr-FR" b="1" dirty="0" err="1"/>
              <a:t>Linguee</a:t>
            </a:r>
            <a:r>
              <a:rPr lang="fr-FR" b="1" dirty="0"/>
              <a:t> / </a:t>
            </a:r>
            <a:r>
              <a:rPr lang="fr-FR" b="1" dirty="0" err="1"/>
              <a:t>DeepL</a:t>
            </a:r>
            <a:r>
              <a:rPr lang="fr-FR" b="1" dirty="0"/>
              <a:t> :</a:t>
            </a:r>
            <a:r>
              <a:rPr lang="fr-FR" dirty="0"/>
              <a:t> traducteurs idiomatiques (expression) / traducteur </a:t>
            </a:r>
            <a:r>
              <a:rPr lang="fr-FR" i="1" dirty="0" err="1"/>
              <a:t>deep</a:t>
            </a:r>
            <a:r>
              <a:rPr lang="fr-FR" i="1" dirty="0"/>
              <a:t> </a:t>
            </a:r>
            <a:r>
              <a:rPr lang="fr-FR" i="1" dirty="0" err="1"/>
              <a:t>learning</a:t>
            </a:r>
            <a:r>
              <a:rPr lang="fr-FR" dirty="0"/>
              <a:t>,</a:t>
            </a:r>
            <a:r>
              <a:rPr lang="fr-FR" i="1" dirty="0"/>
              <a:t> </a:t>
            </a:r>
            <a:r>
              <a:rPr lang="fr-FR" dirty="0"/>
              <a:t> disponibles en une quinzaine de langue</a:t>
            </a:r>
            <a:endParaRPr lang="fr-FR" b="1" dirty="0"/>
          </a:p>
          <a:p>
            <a:pPr algn="just"/>
            <a:r>
              <a:rPr lang="fr-FR" b="1" dirty="0" err="1"/>
              <a:t>Owler</a:t>
            </a:r>
            <a:r>
              <a:rPr lang="fr-FR" b="1" dirty="0"/>
              <a:t> : </a:t>
            </a:r>
            <a:r>
              <a:rPr lang="fr-FR" dirty="0"/>
              <a:t>veille collaborative gratuite sur des entreprises multinationales</a:t>
            </a:r>
          </a:p>
          <a:p>
            <a:pPr algn="just"/>
            <a:r>
              <a:rPr lang="fr-FR" b="1" dirty="0" err="1"/>
              <a:t>Quora</a:t>
            </a:r>
            <a:r>
              <a:rPr lang="fr-FR" b="1" dirty="0"/>
              <a:t> :</a:t>
            </a:r>
            <a:r>
              <a:rPr lang="fr-FR" dirty="0"/>
              <a:t> réseau social de questions-réponses,  très efficace pour comprendre les enjeux liés à des sujets nouveaux pour vous</a:t>
            </a:r>
          </a:p>
          <a:p>
            <a:pPr algn="just"/>
            <a:r>
              <a:rPr lang="fr-FR" b="1" dirty="0" err="1"/>
              <a:t>Seeking</a:t>
            </a:r>
            <a:r>
              <a:rPr lang="fr-FR" b="1" dirty="0"/>
              <a:t> Alpha : </a:t>
            </a:r>
            <a:r>
              <a:rPr lang="fr-FR" dirty="0"/>
              <a:t>site collaboratif comportant des informations et des analyses économiques et financières de qualité</a:t>
            </a:r>
          </a:p>
          <a:p>
            <a:pPr algn="just"/>
            <a:r>
              <a:rPr lang="fr-FR" b="1" dirty="0" err="1"/>
              <a:t>Statista</a:t>
            </a:r>
            <a:r>
              <a:rPr lang="fr-FR" b="1" dirty="0"/>
              <a:t> :</a:t>
            </a:r>
            <a:r>
              <a:rPr lang="fr-FR" dirty="0"/>
              <a:t> moteur de recherche de statistiques infographiées (partie gratuite)</a:t>
            </a:r>
          </a:p>
          <a:p>
            <a:pPr algn="just"/>
            <a:r>
              <a:rPr lang="fr-FR" b="1" dirty="0" err="1"/>
              <a:t>Slideshare</a:t>
            </a:r>
            <a:r>
              <a:rPr lang="fr-FR" b="1" dirty="0"/>
              <a:t> :</a:t>
            </a:r>
            <a:r>
              <a:rPr lang="fr-FR" dirty="0"/>
              <a:t> réseau social de partage de documents (.</a:t>
            </a:r>
            <a:r>
              <a:rPr lang="fr-FR" dirty="0" err="1"/>
              <a:t>ppt</a:t>
            </a:r>
            <a:r>
              <a:rPr lang="fr-FR" dirty="0"/>
              <a:t>, .</a:t>
            </a:r>
            <a:r>
              <a:rPr lang="fr-FR" dirty="0" err="1"/>
              <a:t>pdf</a:t>
            </a:r>
            <a:r>
              <a:rPr lang="fr-FR" dirty="0"/>
              <a:t>) !</a:t>
            </a:r>
          </a:p>
          <a:p>
            <a:pPr algn="just"/>
            <a:r>
              <a:rPr lang="fr-FR" b="1" dirty="0"/>
              <a:t>World </a:t>
            </a:r>
            <a:r>
              <a:rPr lang="fr-FR" b="1" dirty="0" err="1"/>
              <a:t>Economic</a:t>
            </a:r>
            <a:r>
              <a:rPr lang="fr-FR" b="1" dirty="0"/>
              <a:t> Forum – </a:t>
            </a:r>
            <a:r>
              <a:rPr lang="fr-FR" b="1" dirty="0">
                <a:hlinkClick r:id="rId3"/>
              </a:rPr>
              <a:t>Strategic Intelligence</a:t>
            </a:r>
            <a:r>
              <a:rPr lang="fr-FR" b="1" dirty="0"/>
              <a:t> </a:t>
            </a:r>
            <a:r>
              <a:rPr lang="fr-FR" dirty="0"/>
              <a:t>: réflexions stratégiques et prospectives du Forum Economique Mondial sur de nombreux secteurs économiques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56B062F9-A0E1-49C1-B6A9-12CB42363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EEF9-53C3-447A-8CB3-4E2BF9104E77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D0D63E-40B7-494B-A337-F97A5842D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3942E3-D186-474F-B1BD-080519BD0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07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3D0B99-DC35-45EA-A2D3-2AEC8173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Merci pour votre attention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003052-52B4-4649-A72A-72A95EBB4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Vendredi 5 </a:t>
            </a:r>
            <a:r>
              <a:rPr lang="fr-FR" sz="2800" dirty="0">
                <a:sym typeface="Wingdings" panose="05000000000000000000" pitchFamily="2" charset="2"/>
              </a:rPr>
              <a:t> exercice pratique</a:t>
            </a:r>
            <a:endParaRPr lang="fr-FR" sz="2800" dirty="0"/>
          </a:p>
          <a:p>
            <a:r>
              <a:rPr lang="fr-FR" sz="2800" dirty="0"/>
              <a:t>Questions ? Ajouts ? </a:t>
            </a:r>
            <a:r>
              <a:rPr lang="fr-FR" sz="2800" i="1" dirty="0" err="1"/>
              <a:t>Feed</a:t>
            </a:r>
            <a:r>
              <a:rPr lang="fr-FR" sz="2800" i="1" dirty="0"/>
              <a:t> back </a:t>
            </a:r>
            <a:r>
              <a:rPr lang="fr-FR" sz="2800" dirty="0"/>
              <a:t>?</a:t>
            </a:r>
          </a:p>
          <a:p>
            <a:r>
              <a:rPr lang="fr-FR" sz="2800" dirty="0"/>
              <a:t>SAV : </a:t>
            </a:r>
            <a:r>
              <a:rPr lang="fr-FR" sz="2800" dirty="0">
                <a:hlinkClick r:id="rId2"/>
              </a:rPr>
              <a:t>fabien.giuliani@hesge.ch</a:t>
            </a:r>
            <a:r>
              <a:rPr lang="fr-FR" sz="2800" dirty="0"/>
              <a:t> 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6ED88DA-CD65-46B3-BEAC-F2F9426A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18573-20B0-4C21-B504-0CC4F65F7155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31086F-04E9-4DD4-AA55-51BD9E068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3F8EDC-FB5F-4216-A79A-A4E36C2E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068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1483B8-0FB4-4A31-BE0F-0E02B3BD0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5666" r="9092" b="7707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55CB8F-D073-4C6F-AC4E-36D395942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580" y="1838580"/>
            <a:ext cx="3685070" cy="3255264"/>
          </a:xfrm>
        </p:spPr>
        <p:txBody>
          <a:bodyPr>
            <a:normAutofit/>
          </a:bodyPr>
          <a:lstStyle/>
          <a:p>
            <a:r>
              <a:rPr lang="fr-FR" sz="4600" b="1" i="1" dirty="0"/>
              <a:t>Annexe : </a:t>
            </a:r>
            <a:br>
              <a:rPr lang="fr-FR" sz="4600" b="1" i="1" dirty="0"/>
            </a:br>
            <a:r>
              <a:rPr lang="fr-FR" sz="4600" b="1" i="1" dirty="0"/>
              <a:t>use cases des bases de données business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C51F78-A1A2-4232-A6FA-AC8B18852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0A3D59D-52C7-4376-BC41-16EF0D104F9F}" type="datetime1">
              <a:rPr lang="fr-FR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01/03/2021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F1903C-A640-4A09-A02B-A4FC804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>
                <a:solidFill>
                  <a:srgbClr val="FFFFFF"/>
                </a:solidFill>
              </a:rPr>
              <a:t>Introduction à la recherche d’information business - F. Giuliani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950BC4-9EC9-4766-AC73-7BA82DA30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781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F99051-5D71-444E-8905-52EB593F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5" y="1123836"/>
            <a:ext cx="3222572" cy="4601183"/>
          </a:xfrm>
        </p:spPr>
        <p:txBody>
          <a:bodyPr/>
          <a:lstStyle/>
          <a:p>
            <a:r>
              <a:rPr lang="fr-FR" i="1" dirty="0"/>
              <a:t>Sources de qualité : </a:t>
            </a:r>
            <a:r>
              <a:rPr lang="fr-FR" b="1" i="1" dirty="0"/>
              <a:t>les 5 use cases des bases de données business (1/3)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231BC5-69A2-41FA-AA77-93F1EF4A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23" y="864108"/>
            <a:ext cx="7315200" cy="5120640"/>
          </a:xfrm>
        </p:spPr>
        <p:txBody>
          <a:bodyPr/>
          <a:lstStyle/>
          <a:p>
            <a:r>
              <a:rPr lang="fr-FR" b="1" dirty="0"/>
              <a:t>Les agrégateurs de presse : </a:t>
            </a:r>
            <a:r>
              <a:rPr lang="fr-FR" b="1" dirty="0">
                <a:solidFill>
                  <a:schemeClr val="accent1"/>
                </a:solidFill>
              </a:rPr>
              <a:t>pour s’acculturer efficacement</a:t>
            </a:r>
          </a:p>
          <a:p>
            <a:pPr lvl="1" algn="just"/>
            <a:r>
              <a:rPr lang="fr-FR" dirty="0"/>
              <a:t>Nexis (l’agrégateur francophone à connaître)</a:t>
            </a:r>
          </a:p>
          <a:p>
            <a:pPr lvl="1" algn="just"/>
            <a:r>
              <a:rPr lang="fr-FR" dirty="0" err="1"/>
              <a:t>Factiva</a:t>
            </a:r>
            <a:r>
              <a:rPr lang="fr-FR" dirty="0"/>
              <a:t> (similaire à Nexis mais axé international, intègre une partie « données d’entreprises »)</a:t>
            </a:r>
          </a:p>
          <a:p>
            <a:pPr lvl="1" algn="just"/>
            <a:r>
              <a:rPr lang="fr-FR" dirty="0"/>
              <a:t>Delphes (agrégateur de contenu de presse professionnelle),</a:t>
            </a:r>
          </a:p>
          <a:p>
            <a:pPr lvl="1" algn="just"/>
            <a:r>
              <a:rPr lang="fr-FR" dirty="0" err="1"/>
              <a:t>Europresse</a:t>
            </a:r>
            <a:r>
              <a:rPr lang="fr-FR" dirty="0"/>
              <a:t> (même esprit que Nexis et </a:t>
            </a:r>
            <a:r>
              <a:rPr lang="fr-FR" dirty="0" err="1"/>
              <a:t>Factiva</a:t>
            </a:r>
            <a:r>
              <a:rPr lang="fr-FR" dirty="0"/>
              <a:t>)</a:t>
            </a:r>
          </a:p>
          <a:p>
            <a:pPr lvl="1" algn="just"/>
            <a:r>
              <a:rPr lang="fr-FR" dirty="0"/>
              <a:t>ABI/</a:t>
            </a:r>
            <a:r>
              <a:rPr lang="fr-FR" dirty="0" err="1"/>
              <a:t>Inform</a:t>
            </a:r>
            <a:r>
              <a:rPr lang="fr-FR" dirty="0"/>
              <a:t> (une partie presse pro)</a:t>
            </a:r>
          </a:p>
          <a:p>
            <a:pPr lvl="1" algn="just"/>
            <a:r>
              <a:rPr lang="fr-FR" i="1" dirty="0"/>
              <a:t>Eventuellement Google Actualités</a:t>
            </a:r>
          </a:p>
          <a:p>
            <a:r>
              <a:rPr lang="fr-FR" b="1" dirty="0"/>
              <a:t>Les bases de données entreprises : </a:t>
            </a:r>
            <a:r>
              <a:rPr lang="fr-FR" b="1" dirty="0">
                <a:solidFill>
                  <a:schemeClr val="accent1"/>
                </a:solidFill>
              </a:rPr>
              <a:t>informations financières</a:t>
            </a:r>
          </a:p>
          <a:p>
            <a:pPr lvl="1"/>
            <a:r>
              <a:rPr lang="fr-FR" dirty="0"/>
              <a:t>Orbis</a:t>
            </a:r>
          </a:p>
          <a:p>
            <a:pPr lvl="1"/>
            <a:r>
              <a:rPr lang="fr-FR" dirty="0"/>
              <a:t>Bloomberg</a:t>
            </a:r>
          </a:p>
          <a:p>
            <a:pPr lvl="1"/>
            <a:r>
              <a:rPr lang="fr-FR" dirty="0"/>
              <a:t>Kompass</a:t>
            </a:r>
          </a:p>
          <a:p>
            <a:pPr lvl="1"/>
            <a:r>
              <a:rPr lang="fr-FR" dirty="0" err="1"/>
              <a:t>Factiva</a:t>
            </a:r>
            <a:endParaRPr lang="fr-FR" dirty="0"/>
          </a:p>
          <a:p>
            <a:pPr lvl="1"/>
            <a:r>
              <a:rPr lang="fr-FR" dirty="0"/>
              <a:t>Bank Focus</a:t>
            </a:r>
          </a:p>
          <a:p>
            <a:pPr lvl="1"/>
            <a:r>
              <a:rPr lang="fr-FR" dirty="0"/>
              <a:t>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366E05-C430-4FC5-9FB3-8DD99C92C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24039285-7DF7-4B49-A7CA-60FEB060A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EA4D-8936-42D0-B3FE-E337FCB3A23C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8C8DD6AC-590D-46F7-A86B-B9216040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64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F99051-5D71-444E-8905-52EB593F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0" y="1123837"/>
            <a:ext cx="3183853" cy="4601183"/>
          </a:xfrm>
        </p:spPr>
        <p:txBody>
          <a:bodyPr/>
          <a:lstStyle/>
          <a:p>
            <a:r>
              <a:rPr lang="fr-FR" i="1" dirty="0"/>
              <a:t>Sources de qualité : </a:t>
            </a:r>
            <a:r>
              <a:rPr lang="fr-FR" b="1" i="1" dirty="0"/>
              <a:t>les 5 use cases des bases de données business (2/3)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231BC5-69A2-41FA-AA77-93F1EF4A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98" y="864107"/>
            <a:ext cx="7950393" cy="5207901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/>
              <a:t>Les cabinets d’études économiques : </a:t>
            </a:r>
            <a:r>
              <a:rPr lang="fr-FR" b="1" dirty="0">
                <a:solidFill>
                  <a:schemeClr val="accent1"/>
                </a:solidFill>
              </a:rPr>
              <a:t>comprendre le fonctionnement d’un secteur de l’économie / des monographies d’entreprise</a:t>
            </a:r>
          </a:p>
          <a:p>
            <a:pPr lvl="1" algn="just"/>
            <a:r>
              <a:rPr lang="fr-FR" dirty="0" err="1"/>
              <a:t>Euromonitor</a:t>
            </a:r>
            <a:r>
              <a:rPr lang="fr-FR" dirty="0"/>
              <a:t> – </a:t>
            </a:r>
            <a:r>
              <a:rPr lang="fr-FR" dirty="0" err="1"/>
              <a:t>Research</a:t>
            </a:r>
            <a:r>
              <a:rPr lang="fr-FR" dirty="0"/>
              <a:t> Monitor</a:t>
            </a:r>
          </a:p>
          <a:p>
            <a:pPr lvl="1" algn="just"/>
            <a:r>
              <a:rPr lang="fr-FR" dirty="0"/>
              <a:t>IDC (la Rolls des études de marché)</a:t>
            </a:r>
          </a:p>
          <a:p>
            <a:pPr lvl="1" algn="just"/>
            <a:r>
              <a:rPr lang="fr-FR" dirty="0" err="1"/>
              <a:t>Marketline</a:t>
            </a:r>
            <a:r>
              <a:rPr lang="fr-FR" dirty="0"/>
              <a:t> (accessible depuis Business Source Premier  </a:t>
            </a:r>
            <a:r>
              <a:rPr lang="fr-FR" dirty="0">
                <a:sym typeface="Wingdings" panose="05000000000000000000" pitchFamily="2" charset="2"/>
              </a:rPr>
              <a:t> partie « </a:t>
            </a:r>
            <a:r>
              <a:rPr lang="fr-FR" i="1" dirty="0" err="1">
                <a:sym typeface="Wingdings" panose="05000000000000000000" pitchFamily="2" charset="2"/>
              </a:rPr>
              <a:t>company</a:t>
            </a:r>
            <a:r>
              <a:rPr lang="fr-FR" i="1" dirty="0">
                <a:sym typeface="Wingdings" panose="05000000000000000000" pitchFamily="2" charset="2"/>
              </a:rPr>
              <a:t> profile »</a:t>
            </a:r>
            <a:r>
              <a:rPr lang="fr-FR" dirty="0">
                <a:sym typeface="Wingdings" panose="05000000000000000000" pitchFamily="2" charset="2"/>
              </a:rPr>
              <a:t>)</a:t>
            </a:r>
            <a:endParaRPr lang="fr-FR" dirty="0"/>
          </a:p>
          <a:p>
            <a:pPr lvl="1" algn="just"/>
            <a:r>
              <a:rPr lang="fr-FR" dirty="0"/>
              <a:t>CHELEM </a:t>
            </a:r>
            <a:r>
              <a:rPr lang="fr-FR" dirty="0">
                <a:sym typeface="Wingdings" panose="05000000000000000000" pitchFamily="2" charset="2"/>
              </a:rPr>
              <a:t> toutes données sur le commerce international</a:t>
            </a:r>
            <a:endParaRPr lang="fr-FR" dirty="0"/>
          </a:p>
          <a:p>
            <a:pPr lvl="1" algn="just"/>
            <a:r>
              <a:rPr lang="fr-FR" dirty="0" err="1"/>
              <a:t>Statista</a:t>
            </a:r>
            <a:endParaRPr lang="fr-FR" dirty="0"/>
          </a:p>
          <a:p>
            <a:pPr lvl="1" algn="just"/>
            <a:r>
              <a:rPr lang="fr-FR" dirty="0"/>
              <a:t>Xerfi</a:t>
            </a:r>
          </a:p>
          <a:p>
            <a:pPr lvl="1" algn="just"/>
            <a:r>
              <a:rPr lang="fr-FR" b="1" dirty="0">
                <a:solidFill>
                  <a:srgbClr val="FF0000"/>
                </a:solidFill>
              </a:rPr>
              <a:t>Les spécialistes technos : Forrester, Gartner, Frost &amp; Sullivan</a:t>
            </a:r>
          </a:p>
          <a:p>
            <a:r>
              <a:rPr lang="fr-FR" b="1" dirty="0"/>
              <a:t>Les éditeurs universitaires : </a:t>
            </a:r>
            <a:r>
              <a:rPr lang="fr-FR" b="1" dirty="0">
                <a:solidFill>
                  <a:schemeClr val="accent1"/>
                </a:solidFill>
              </a:rPr>
              <a:t>creuser une thématique d’un point de vue académique</a:t>
            </a:r>
            <a:r>
              <a:rPr lang="fr-FR" b="1" dirty="0"/>
              <a:t> </a:t>
            </a:r>
            <a:r>
              <a:rPr lang="fr-FR" dirty="0"/>
              <a:t>(besoin en données recoupées, projets de fin d’étude…)</a:t>
            </a:r>
          </a:p>
          <a:p>
            <a:pPr lvl="1" algn="just"/>
            <a:r>
              <a:rPr lang="fr-FR" dirty="0"/>
              <a:t>ABI/</a:t>
            </a:r>
            <a:r>
              <a:rPr lang="fr-FR" dirty="0" err="1"/>
              <a:t>Inform</a:t>
            </a:r>
            <a:endParaRPr lang="fr-FR" dirty="0"/>
          </a:p>
          <a:p>
            <a:pPr lvl="1" algn="just"/>
            <a:r>
              <a:rPr lang="fr-FR" dirty="0"/>
              <a:t>BASE</a:t>
            </a:r>
          </a:p>
          <a:p>
            <a:pPr lvl="1" algn="just"/>
            <a:r>
              <a:rPr lang="fr-FR" dirty="0"/>
              <a:t>Business Source Premier (</a:t>
            </a:r>
            <a:r>
              <a:rPr lang="fr-FR" dirty="0" err="1"/>
              <a:t>aKa</a:t>
            </a:r>
            <a:r>
              <a:rPr lang="fr-FR" dirty="0"/>
              <a:t> EBSCO)</a:t>
            </a:r>
          </a:p>
          <a:p>
            <a:pPr lvl="1" algn="just"/>
            <a:r>
              <a:rPr lang="fr-FR" dirty="0"/>
              <a:t>Cairn (sciences humaines)</a:t>
            </a:r>
          </a:p>
          <a:p>
            <a:pPr lvl="1" algn="just"/>
            <a:r>
              <a:rPr lang="fr-FR" dirty="0"/>
              <a:t>Emerald </a:t>
            </a:r>
          </a:p>
          <a:p>
            <a:pPr lvl="1" algn="just"/>
            <a:r>
              <a:rPr lang="fr-FR" dirty="0"/>
              <a:t>Science Direct, </a:t>
            </a:r>
            <a:r>
              <a:rPr lang="fr-FR" dirty="0" err="1"/>
              <a:t>Wiley</a:t>
            </a:r>
            <a:r>
              <a:rPr lang="fr-FR" dirty="0"/>
              <a:t>, etc.</a:t>
            </a:r>
          </a:p>
          <a:p>
            <a:pPr lvl="1" algn="just"/>
            <a:r>
              <a:rPr lang="fr-FR" dirty="0"/>
              <a:t>Google Scholar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366E05-C430-4FC5-9FB3-8DD99C92C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36642"/>
            <a:ext cx="2105608" cy="36512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87D7AB-3A4E-4E69-8589-A7C7A2CC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B8BE-3C9F-45D3-AF01-B73B676FA8A0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DC30C7-427D-48E0-BFBF-C83AA16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29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F99051-5D71-444E-8905-52EB593F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60" y="1123837"/>
            <a:ext cx="3183853" cy="4601183"/>
          </a:xfrm>
        </p:spPr>
        <p:txBody>
          <a:bodyPr/>
          <a:lstStyle/>
          <a:p>
            <a:r>
              <a:rPr lang="fr-FR" i="1" dirty="0"/>
              <a:t>Sources de qualité : </a:t>
            </a:r>
            <a:r>
              <a:rPr lang="fr-FR" b="1" i="1" dirty="0"/>
              <a:t>les 5 use cases des bases de données business (3/3)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231BC5-69A2-41FA-AA77-93F1EF4A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98" y="864107"/>
            <a:ext cx="7950393" cy="5207901"/>
          </a:xfrm>
        </p:spPr>
        <p:txBody>
          <a:bodyPr>
            <a:normAutofit/>
          </a:bodyPr>
          <a:lstStyle/>
          <a:p>
            <a:r>
              <a:rPr lang="fr-FR" b="1" i="1" dirty="0"/>
              <a:t>Open data </a:t>
            </a:r>
            <a:r>
              <a:rPr lang="fr-FR" b="1" dirty="0"/>
              <a:t>: </a:t>
            </a:r>
            <a:r>
              <a:rPr lang="fr-FR" b="1" dirty="0">
                <a:solidFill>
                  <a:schemeClr val="accent1"/>
                </a:solidFill>
              </a:rPr>
              <a:t>connaitre le monde à partir de données en libre accès</a:t>
            </a:r>
          </a:p>
          <a:p>
            <a:pPr lvl="1" algn="just"/>
            <a:r>
              <a:rPr lang="fr-FR" dirty="0" err="1"/>
              <a:t>Data.gouv</a:t>
            </a:r>
            <a:endParaRPr lang="fr-FR" dirty="0"/>
          </a:p>
          <a:p>
            <a:pPr lvl="1" algn="just"/>
            <a:r>
              <a:rPr lang="fr-FR" dirty="0"/>
              <a:t>Eurostat</a:t>
            </a:r>
          </a:p>
          <a:p>
            <a:pPr lvl="1" algn="just"/>
            <a:r>
              <a:rPr lang="fr-FR" dirty="0"/>
              <a:t>IMF </a:t>
            </a:r>
            <a:r>
              <a:rPr lang="fr-FR" dirty="0" err="1"/>
              <a:t>eLibrary</a:t>
            </a:r>
            <a:endParaRPr lang="fr-FR" dirty="0"/>
          </a:p>
          <a:p>
            <a:pPr lvl="1" algn="just"/>
            <a:r>
              <a:rPr lang="fr-FR" dirty="0"/>
              <a:t>INSEE</a:t>
            </a:r>
          </a:p>
          <a:p>
            <a:pPr lvl="1" algn="just"/>
            <a:r>
              <a:rPr lang="fr-FR" dirty="0"/>
              <a:t>OECD </a:t>
            </a:r>
            <a:r>
              <a:rPr lang="fr-FR" dirty="0" err="1"/>
              <a:t>eLibrary</a:t>
            </a:r>
            <a:endParaRPr lang="fr-FR" dirty="0"/>
          </a:p>
          <a:p>
            <a:pPr lvl="1" algn="just"/>
            <a:r>
              <a:rPr lang="en-US" dirty="0"/>
              <a:t>World Bank Open Knowledge Repository</a:t>
            </a:r>
          </a:p>
          <a:p>
            <a:pPr lvl="1" algn="just"/>
            <a:r>
              <a:rPr lang="fr-FR" dirty="0"/>
              <a:t>World Data Bank</a:t>
            </a:r>
          </a:p>
          <a:p>
            <a:pPr lvl="1" algn="just"/>
            <a:r>
              <a:rPr lang="fr-FR" dirty="0"/>
              <a:t>…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366E05-C430-4FC5-9FB3-8DD99C92C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36642"/>
            <a:ext cx="2105608" cy="36512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87D7AB-3A4E-4E69-8589-A7C7A2CC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CAB1E-8835-44DC-899E-7286D11FAAB5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DC30C7-427D-48E0-BFBF-C83AA16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48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C38377-D196-432F-87A4-94313F01D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i="1" dirty="0"/>
              <a:t>Que faire quand on n’a pas accès aux bonnes bases de données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FD9ED2-7B4A-4437-B7CE-E73C94CE8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724" y="864108"/>
            <a:ext cx="4165600" cy="5120640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fr-FR" b="1" dirty="0">
                <a:solidFill>
                  <a:srgbClr val="FF0000"/>
                </a:solidFill>
              </a:rPr>
              <a:t>Déplacez-vous !</a:t>
            </a:r>
            <a:r>
              <a:rPr lang="fr-FR" dirty="0"/>
              <a:t> La plupart des bibliothèques universitaires sont libres d’accès et vous pourrez y consulter directement les bases de données sur place (postes fixes)</a:t>
            </a:r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fr-FR" b="1" dirty="0">
                <a:solidFill>
                  <a:srgbClr val="FF0000"/>
                </a:solidFill>
              </a:rPr>
              <a:t>Demandez à quelqu’un qui y a accès de vous télécharger les données / études</a:t>
            </a:r>
          </a:p>
          <a:p>
            <a:pPr marL="457200" indent="-457200" algn="just">
              <a:buClr>
                <a:srgbClr val="FF0000"/>
              </a:buClr>
              <a:buFont typeface="+mj-lt"/>
              <a:buAutoNum type="arabicPeriod"/>
            </a:pPr>
            <a:r>
              <a:rPr lang="fr-FR" b="1" dirty="0">
                <a:solidFill>
                  <a:srgbClr val="FF0000"/>
                </a:solidFill>
              </a:rPr>
              <a:t>Demandez à quelqu’un qui sait </a:t>
            </a:r>
            <a:r>
              <a:rPr lang="fr-FR" dirty="0"/>
              <a:t>(dans votre réseau, via LinkedIn, </a:t>
            </a:r>
            <a:r>
              <a:rPr lang="fr-FR" i="1" dirty="0"/>
              <a:t>via</a:t>
            </a:r>
            <a:r>
              <a:rPr lang="fr-FR" dirty="0"/>
              <a:t> les équipes enseignantes, etc.). Osez discuter </a:t>
            </a:r>
            <a:r>
              <a:rPr lang="fr-FR" b="1" dirty="0"/>
              <a:t>directement</a:t>
            </a:r>
            <a:r>
              <a:rPr lang="fr-FR" dirty="0"/>
              <a:t> avec les gens ! C’est très efficace pour s’informer, et c’est l’occasion de vous faire des rencontres pro…</a:t>
            </a:r>
          </a:p>
          <a:p>
            <a:pPr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dirty="0"/>
              <a:t>En revanche, vous n’avez pas le droit d’utiliser </a:t>
            </a:r>
            <a:r>
              <a:rPr lang="fr-FR" dirty="0">
                <a:hlinkClick r:id="rId2"/>
              </a:rPr>
              <a:t>gen.lib.rus.ec</a:t>
            </a:r>
            <a:r>
              <a:rPr lang="fr-FR" dirty="0"/>
              <a:t> ou </a:t>
            </a:r>
            <a:r>
              <a:rPr lang="fr-FR" dirty="0">
                <a:hlinkClick r:id="rId3"/>
              </a:rPr>
              <a:t>sci-hub.se</a:t>
            </a:r>
            <a:r>
              <a:rPr lang="fr-FR" dirty="0"/>
              <a:t> (d’ailleurs les FAI bloquent ces sites en France…)</a:t>
            </a:r>
          </a:p>
        </p:txBody>
      </p:sp>
      <p:pic>
        <p:nvPicPr>
          <p:cNvPr id="8" name="Image 7" descr="Une image contenant pièce, bâtiment, photo, intérieur&#10;&#10;Description générée automatiquement">
            <a:extLst>
              <a:ext uri="{FF2B5EF4-FFF2-40B4-BE49-F238E27FC236}">
                <a16:creationId xmlns:a16="http://schemas.microsoft.com/office/drawing/2014/main" id="{67D2B613-2ACF-457A-82BF-DBCB53FEB0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628"/>
          <a:stretch/>
        </p:blipFill>
        <p:spPr>
          <a:xfrm>
            <a:off x="7818120" y="758952"/>
            <a:ext cx="3617432" cy="533095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342F4A-3507-4D39-B9A6-2233EF79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43EE00-7E27-4683-80B5-2BE7CEF020FE}" type="datetime1">
              <a:rPr lang="fr-FR" smtClean="0"/>
              <a:t>01/03/2021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007B5C-DE41-4AFC-9577-F5295EF06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Introduction à la recherche d’information business - F. Giuliani</a:t>
            </a:r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353679A-3F7D-4257-99BF-0F261F47A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956634" y="4836642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3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5CA04CD-F202-4FFA-9DB8-A414CD5D0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0" r="-1" b="1269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633C31-7A22-49D8-9A5C-2BC3C38F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fr-FR" b="1" dirty="0"/>
              <a:t>« </a:t>
            </a:r>
            <a:r>
              <a:rPr lang="fr-FR" b="1" i="1" dirty="0"/>
              <a:t>Expert en tout </a:t>
            </a:r>
            <a:r>
              <a:rPr lang="fr-FR" b="1" dirty="0"/>
              <a:t>»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D061FE-CE64-4F24-A5E2-13420EF4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642" y="861704"/>
            <a:ext cx="7570671" cy="51206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Si vous savez acquérir et valoriser de l’information </a:t>
            </a:r>
            <a:r>
              <a:rPr lang="fr-FR" i="1" dirty="0"/>
              <a:t>business</a:t>
            </a:r>
            <a:r>
              <a:rPr lang="fr-FR" dirty="0"/>
              <a:t>…</a:t>
            </a:r>
          </a:p>
          <a:p>
            <a:pPr lvl="1" algn="just"/>
            <a:r>
              <a:rPr lang="fr-FR" dirty="0"/>
              <a:t>Vous construisez vos opinions professionnelles sur des éléments tangibles</a:t>
            </a:r>
          </a:p>
          <a:p>
            <a:pPr lvl="1" algn="just"/>
            <a:r>
              <a:rPr lang="fr-FR" dirty="0"/>
              <a:t>Vous pouvez évaluer le niveau d’expertise (ou pas…) de votre entourage pro</a:t>
            </a:r>
          </a:p>
          <a:p>
            <a:pPr lvl="1" algn="just"/>
            <a:r>
              <a:rPr lang="fr-FR" dirty="0"/>
              <a:t>Vous pouvez monnayer vos informations (contre d’autres infos, contre du soutien, etc.)</a:t>
            </a:r>
          </a:p>
          <a:p>
            <a:pPr lvl="1" algn="just"/>
            <a:r>
              <a:rPr lang="fr-FR" b="1" dirty="0"/>
              <a:t>Information </a:t>
            </a:r>
            <a:r>
              <a:rPr lang="fr-FR" b="1" dirty="0">
                <a:sym typeface="Wingdings" panose="05000000000000000000" pitchFamily="2" charset="2"/>
              </a:rPr>
              <a:t> s</a:t>
            </a:r>
            <a:r>
              <a:rPr lang="fr-FR" b="1" dirty="0"/>
              <a:t>avoir </a:t>
            </a:r>
            <a:r>
              <a:rPr lang="fr-FR" b="1" dirty="0">
                <a:sym typeface="Wingdings" panose="05000000000000000000" pitchFamily="2" charset="2"/>
              </a:rPr>
              <a:t> un moyen d’économiser le pouvoir / le travail / le temps</a:t>
            </a:r>
          </a:p>
          <a:p>
            <a:pPr lvl="1" algn="just"/>
            <a:r>
              <a:rPr lang="fr-FR" b="1" dirty="0">
                <a:solidFill>
                  <a:srgbClr val="FF0000"/>
                </a:solidFill>
                <a:sym typeface="Wingdings" panose="05000000000000000000" pitchFamily="2" charset="2"/>
              </a:rPr>
              <a:t>Information = substitut à l’intelligence. En revanche, l’intelligence a du mal à se substituer à l’information !</a:t>
            </a:r>
          </a:p>
          <a:p>
            <a:pPr marL="502920" lvl="1" indent="0" algn="just">
              <a:buNone/>
            </a:pPr>
            <a:endParaRPr lang="fr-FR" b="1" dirty="0"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fr-FR" b="1" dirty="0">
                <a:sym typeface="Wingdings" panose="05000000000000000000" pitchFamily="2" charset="2"/>
              </a:rPr>
              <a:t>Mon engagement : vous sortirez de ce cours avec les outils méthodologiques pour construire une base d’expertise informationnelle </a:t>
            </a:r>
            <a:r>
              <a:rPr lang="fr-FR" b="1" u="sng" dirty="0">
                <a:sym typeface="Wingdings" panose="05000000000000000000" pitchFamily="2" charset="2"/>
              </a:rPr>
              <a:t>sur n’importe quoi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EA9208-EC8C-4123-B23F-F8875654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24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8CD2C70-0187-4476-9AB3-294B89F04906}" type="datetime1">
              <a:rPr lang="fr-FR" smtClean="0">
                <a:solidFill>
                  <a:srgbClr val="FFFFFF"/>
                </a:solidFill>
              </a:rPr>
              <a:t>01/03/2021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DB50D9-F0C0-416E-B996-EA052D4A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solidFill>
                  <a:srgbClr val="FFFFFF"/>
                </a:solidFill>
              </a:rPr>
              <a:t>Introduction à la recherche d’information business - F. Giuliani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DED6DAC-DD11-48D8-9301-58DFBC02F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4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2C4DB1-BE97-455B-B8C0-B779111B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i="1" dirty="0"/>
              <a:t>Trois choses importantes dans la recherche d’information business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44C61B-3B3A-4C5A-8B9B-DE3BD1F62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/>
              <a:t>La source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La source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La source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9186E4-2DBF-45E2-99BD-297E35701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09F5-0A6F-429A-A744-AB3DFD0C2218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27F4DB-5040-4917-A2D1-9FC37759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505D00-2FE6-4CC6-91E3-E2B0330B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pic>
        <p:nvPicPr>
          <p:cNvPr id="8" name="Image 7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E7A68275-278D-4AFE-B36A-F0E6C746B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172" y="436098"/>
            <a:ext cx="47625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2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929A7-F522-44A8-88CD-94EFFF524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/>
              <a:t>Concepts de base :</a:t>
            </a:r>
            <a:br>
              <a:rPr lang="fr-FR" i="1" dirty="0"/>
            </a:br>
            <a:r>
              <a:rPr lang="fr-FR" b="1" i="1" dirty="0"/>
              <a:t>fiabilité, factualité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1F819B-FC5E-4139-B41B-384F332B7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324" y="864108"/>
            <a:ext cx="7503718" cy="5120640"/>
          </a:xfrm>
        </p:spPr>
        <p:txBody>
          <a:bodyPr anchor="t"/>
          <a:lstStyle/>
          <a:p>
            <a:pPr algn="just"/>
            <a:r>
              <a:rPr lang="fr-FR" dirty="0"/>
              <a:t>Une information est </a:t>
            </a:r>
            <a:r>
              <a:rPr lang="fr-FR" b="1" dirty="0"/>
              <a:t>fiable</a:t>
            </a:r>
            <a:r>
              <a:rPr lang="fr-FR" dirty="0"/>
              <a:t> lorsqu’elle est reprise par </a:t>
            </a:r>
            <a:r>
              <a:rPr lang="fr-FR" b="1" dirty="0"/>
              <a:t>différentes sources</a:t>
            </a:r>
            <a:r>
              <a:rPr lang="fr-FR" dirty="0"/>
              <a:t> (minimum trois sources connues et de qualité raisonnable)</a:t>
            </a:r>
          </a:p>
          <a:p>
            <a:pPr algn="just"/>
            <a:r>
              <a:rPr lang="fr-FR" dirty="0"/>
              <a:t>Une source est </a:t>
            </a:r>
            <a:r>
              <a:rPr lang="fr-FR" b="1" dirty="0"/>
              <a:t>réputée crédible </a:t>
            </a:r>
            <a:r>
              <a:rPr lang="fr-FR" dirty="0"/>
              <a:t>lorsqu’elle fournit régulièrement des informations fiables. </a:t>
            </a:r>
            <a:r>
              <a:rPr lang="fr-FR" b="1" dirty="0">
                <a:solidFill>
                  <a:schemeClr val="accent1"/>
                </a:solidFill>
              </a:rPr>
              <a:t>La crédibilité d’une source est une donnée sociale.</a:t>
            </a:r>
            <a:r>
              <a:rPr lang="fr-FR" dirty="0">
                <a:solidFill>
                  <a:schemeClr val="accent1"/>
                </a:solidFill>
              </a:rPr>
              <a:t> </a:t>
            </a:r>
          </a:p>
          <a:p>
            <a:pPr algn="just"/>
            <a:r>
              <a:rPr lang="fr-FR" b="1" dirty="0"/>
              <a:t>Les faits sont tangibles</a:t>
            </a:r>
            <a:r>
              <a:rPr lang="fr-FR" dirty="0"/>
              <a:t> (phénomènes constatables, qualifiables, quantifiables), les interprétations sont affaires de lignes éditoriales.</a:t>
            </a:r>
          </a:p>
          <a:p>
            <a:pPr algn="just"/>
            <a:r>
              <a:rPr lang="fr-FR" b="1" dirty="0"/>
              <a:t>En recherche documentaire, </a:t>
            </a:r>
            <a:r>
              <a:rPr lang="fr-FR" b="1" dirty="0">
                <a:solidFill>
                  <a:srgbClr val="FF0000"/>
                </a:solidFill>
              </a:rPr>
              <a:t>se concentrer sur les faits. </a:t>
            </a:r>
            <a:r>
              <a:rPr lang="fr-FR" b="1" dirty="0"/>
              <a:t>Les interprétations n’ont pas grande valeur…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68E05F2-6861-4CE3-B164-0EC82579CFD4}"/>
                  </a:ext>
                </a:extLst>
              </p14:cNvPr>
              <p14:cNvContentPartPr/>
              <p14:nvPr/>
            </p14:nvContentPartPr>
            <p14:xfrm>
              <a:off x="8927545" y="4959060"/>
              <a:ext cx="342720" cy="1680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68E05F2-6861-4CE3-B164-0EC82579CF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85469" y="4917239"/>
                <a:ext cx="426152" cy="9972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D576901-53BD-4EB4-89AB-DFD55C87A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43307-1722-49CE-8EEF-59B7C2514861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C2D3B3-A7CD-40F5-8148-B272550FD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3D62594-FFF9-4E82-AA96-43079811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11" name="Image 10" descr="Une image contenant homme, habits, cravate, personne&#10;&#10;Description générée avec un niveau de confiance très élevé">
            <a:extLst>
              <a:ext uri="{FF2B5EF4-FFF2-40B4-BE49-F238E27FC236}">
                <a16:creationId xmlns:a16="http://schemas.microsoft.com/office/drawing/2014/main" id="{37197005-6641-4ED7-84BE-23C55C77DC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28" t="3737" r="2765" b="12023"/>
          <a:stretch/>
        </p:blipFill>
        <p:spPr>
          <a:xfrm>
            <a:off x="3710232" y="4147668"/>
            <a:ext cx="7748753" cy="196406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7B6F13BC-9876-4BC0-A08A-F237434DABFE}"/>
                  </a:ext>
                </a:extLst>
              </p14:cNvPr>
              <p14:cNvContentPartPr/>
              <p14:nvPr/>
            </p14:nvContentPartPr>
            <p14:xfrm>
              <a:off x="8861937" y="5015576"/>
              <a:ext cx="342720" cy="168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7B6F13BC-9876-4BC0-A08A-F237434DAB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19861" y="4973755"/>
                <a:ext cx="426152" cy="99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D5341E01-3B7F-4FAD-BE2D-0438216BE054}"/>
                  </a:ext>
                </a:extLst>
              </p14:cNvPr>
              <p14:cNvContentPartPr/>
              <p14:nvPr/>
            </p14:nvContentPartPr>
            <p14:xfrm>
              <a:off x="8817057" y="4322062"/>
              <a:ext cx="432480" cy="51912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D5341E01-3B7F-4FAD-BE2D-0438216BE0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74960" y="4279942"/>
                <a:ext cx="515954" cy="60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9C06D625-1B60-47F3-B1F0-0F5F1C311647}"/>
                  </a:ext>
                </a:extLst>
              </p14:cNvPr>
              <p14:cNvContentPartPr/>
              <p14:nvPr/>
            </p14:nvContentPartPr>
            <p14:xfrm>
              <a:off x="7817039" y="4746675"/>
              <a:ext cx="295200" cy="49296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9C06D625-1B60-47F3-B1F0-0F5F1C31164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74919" y="4704606"/>
                <a:ext cx="378720" cy="5763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663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F02D3-05C5-406C-BDC0-336BDAC0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68" y="1123837"/>
            <a:ext cx="3236233" cy="4601183"/>
          </a:xfrm>
        </p:spPr>
        <p:txBody>
          <a:bodyPr>
            <a:normAutofit/>
          </a:bodyPr>
          <a:lstStyle/>
          <a:p>
            <a:r>
              <a:rPr lang="fr-FR" i="1" dirty="0"/>
              <a:t>Concept de base :</a:t>
            </a:r>
            <a:br>
              <a:rPr lang="fr-FR" i="1" dirty="0"/>
            </a:br>
            <a:r>
              <a:rPr lang="fr-FR" b="1" i="1" dirty="0"/>
              <a:t>Sources primaires, secondaires et tertiaires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A01715-6588-43A1-93B6-1CFB0985A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B0CFF-6091-47AD-A119-D9769800B17D}" type="datetime1">
              <a:rPr lang="fr-FR" smtClean="0"/>
              <a:t>01/03/2021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604CF23-6131-4356-92C3-80C38FE98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AD883D-1C53-4EE0-9C3C-BBB47E778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20D7FCC2-CC71-4BD4-91C7-CB42809AE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9" name="Espace réservé du contenu 9">
            <a:extLst>
              <a:ext uri="{FF2B5EF4-FFF2-40B4-BE49-F238E27FC236}">
                <a16:creationId xmlns:a16="http://schemas.microsoft.com/office/drawing/2014/main" id="{B4A1DC05-3D67-4304-839D-8E5E445822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9114411"/>
              </p:ext>
            </p:extLst>
          </p:nvPr>
        </p:nvGraphicFramePr>
        <p:xfrm>
          <a:off x="3749706" y="537236"/>
          <a:ext cx="7755966" cy="57743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38992">
                  <a:extLst>
                    <a:ext uri="{9D8B030D-6E8A-4147-A177-3AD203B41FA5}">
                      <a16:colId xmlns:a16="http://schemas.microsoft.com/office/drawing/2014/main" val="3225422765"/>
                    </a:ext>
                  </a:extLst>
                </a:gridCol>
                <a:gridCol w="1938992">
                  <a:extLst>
                    <a:ext uri="{9D8B030D-6E8A-4147-A177-3AD203B41FA5}">
                      <a16:colId xmlns:a16="http://schemas.microsoft.com/office/drawing/2014/main" val="2821594717"/>
                    </a:ext>
                  </a:extLst>
                </a:gridCol>
                <a:gridCol w="1935320">
                  <a:extLst>
                    <a:ext uri="{9D8B030D-6E8A-4147-A177-3AD203B41FA5}">
                      <a16:colId xmlns:a16="http://schemas.microsoft.com/office/drawing/2014/main" val="2242300214"/>
                    </a:ext>
                  </a:extLst>
                </a:gridCol>
                <a:gridCol w="1942662">
                  <a:extLst>
                    <a:ext uri="{9D8B030D-6E8A-4147-A177-3AD203B41FA5}">
                      <a16:colId xmlns:a16="http://schemas.microsoft.com/office/drawing/2014/main" val="938593591"/>
                    </a:ext>
                  </a:extLst>
                </a:gridCol>
              </a:tblGrid>
              <a:tr h="925785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Types de sources</a:t>
                      </a:r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Définitions</a:t>
                      </a:r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Exemples</a:t>
                      </a:r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Limites</a:t>
                      </a:r>
                    </a:p>
                  </a:txBody>
                  <a:tcPr marL="91436" marR="91436" marT="45725" marB="45725" anchor="ctr"/>
                </a:tc>
                <a:extLst>
                  <a:ext uri="{0D108BD9-81ED-4DB2-BD59-A6C34878D82A}">
                    <a16:rowId xmlns:a16="http://schemas.microsoft.com/office/drawing/2014/main" val="3360208590"/>
                  </a:ext>
                </a:extLst>
              </a:tr>
              <a:tr h="1648179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/>
                        <a:t>Primaire</a:t>
                      </a:r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Est</a:t>
                      </a:r>
                      <a:r>
                        <a:rPr lang="fr-FR" sz="1800" baseline="0" dirty="0"/>
                        <a:t> à l’origine de l’information avec laquelle elle a un lien direct</a:t>
                      </a:r>
                      <a:endParaRPr lang="fr-FR" sz="1800" dirty="0"/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dirty="0"/>
                        <a:t>Témoin oculaire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800" dirty="0"/>
                        <a:t>Agences de presse</a:t>
                      </a:r>
                      <a:endParaRPr lang="fr-FR" sz="1800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Services</a:t>
                      </a:r>
                      <a:r>
                        <a:rPr lang="fr-FR" sz="1800" baseline="0" dirty="0"/>
                        <a:t> RP</a:t>
                      </a:r>
                      <a:endParaRPr lang="fr-FR" sz="1800" i="1" dirty="0"/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r>
                        <a:rPr lang="fr-FR" sz="1800" baseline="0" dirty="0"/>
                        <a:t>Données brutes pouvant être trafiquées</a:t>
                      </a:r>
                    </a:p>
                  </a:txBody>
                  <a:tcPr marL="91436" marR="91436" marT="45725" marB="45725" anchor="ctr"/>
                </a:tc>
                <a:extLst>
                  <a:ext uri="{0D108BD9-81ED-4DB2-BD59-A6C34878D82A}">
                    <a16:rowId xmlns:a16="http://schemas.microsoft.com/office/drawing/2014/main" val="2247060424"/>
                  </a:ext>
                </a:extLst>
              </a:tr>
              <a:tr h="1387941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/>
                        <a:t>Secondaire</a:t>
                      </a:r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Reprend</a:t>
                      </a:r>
                      <a:r>
                        <a:rPr lang="fr-FR" sz="1800" baseline="0" dirty="0"/>
                        <a:t> l’information de la source primaire et la commente</a:t>
                      </a:r>
                      <a:endParaRPr lang="fr-FR" sz="1800" dirty="0"/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Journaux - télé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Presse spécialisée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Médias</a:t>
                      </a:r>
                      <a:r>
                        <a:rPr lang="fr-FR" sz="1800" baseline="0" dirty="0"/>
                        <a:t> Internet</a:t>
                      </a:r>
                      <a:endParaRPr lang="fr-FR" sz="1800" i="1" dirty="0"/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Comporte</a:t>
                      </a:r>
                      <a:r>
                        <a:rPr lang="fr-FR" sz="1800" baseline="0" dirty="0"/>
                        <a:t> l’in</a:t>
                      </a:r>
                      <a:r>
                        <a:rPr lang="fr-FR" sz="1800" dirty="0"/>
                        <a:t>terprétation</a:t>
                      </a:r>
                      <a:r>
                        <a:rPr lang="fr-FR" sz="1800" baseline="0" dirty="0"/>
                        <a:t> de l’information par l’auteur</a:t>
                      </a:r>
                      <a:endParaRPr lang="fr-FR" sz="1800" dirty="0"/>
                    </a:p>
                  </a:txBody>
                  <a:tcPr marL="91436" marR="91436" marT="45725" marB="45725" anchor="ctr"/>
                </a:tc>
                <a:extLst>
                  <a:ext uri="{0D108BD9-81ED-4DB2-BD59-A6C34878D82A}">
                    <a16:rowId xmlns:a16="http://schemas.microsoft.com/office/drawing/2014/main" val="3855173087"/>
                  </a:ext>
                </a:extLst>
              </a:tr>
              <a:tr h="1387941"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/>
                        <a:t>Tertiaire</a:t>
                      </a:r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Effectue</a:t>
                      </a:r>
                      <a:r>
                        <a:rPr lang="fr-FR" sz="1800" baseline="0" dirty="0"/>
                        <a:t> une synthèse  critique des sources primaires et secondaires</a:t>
                      </a:r>
                      <a:endParaRPr lang="fr-FR" sz="1800" dirty="0"/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Wikipédia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Eurostat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Grandes ONG internationales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Union Européenne </a:t>
                      </a:r>
                      <a:endParaRPr lang="fr-FR" sz="1800" i="1" dirty="0"/>
                    </a:p>
                  </a:txBody>
                  <a:tcPr marL="91436" marR="91436" marT="45725" marB="45725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800" baseline="0" dirty="0"/>
                        <a:t>Retard sur l’actualité</a:t>
                      </a:r>
                      <a:endParaRPr lang="fr-FR" sz="1800" dirty="0"/>
                    </a:p>
                  </a:txBody>
                  <a:tcPr marL="91436" marR="91436" marT="45725" marB="45725" anchor="ctr"/>
                </a:tc>
                <a:extLst>
                  <a:ext uri="{0D108BD9-81ED-4DB2-BD59-A6C34878D82A}">
                    <a16:rowId xmlns:a16="http://schemas.microsoft.com/office/drawing/2014/main" val="26588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1405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0DA5AD-A384-47B4-84E8-5161EB81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2466"/>
            <a:ext cx="3321515" cy="3890163"/>
          </a:xfrm>
        </p:spPr>
        <p:txBody>
          <a:bodyPr/>
          <a:lstStyle/>
          <a:p>
            <a:r>
              <a:rPr lang="fr-FR" b="1" i="1" dirty="0"/>
              <a:t>Ne pas confondre source et canal !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F33865-F308-4CC0-96DB-671DDA830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9709" y="928317"/>
            <a:ext cx="7999765" cy="5120640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Un canal, c’est un vecteur pour différents messages. </a:t>
            </a:r>
            <a:r>
              <a:rPr lang="fr-FR" dirty="0"/>
              <a:t>Par exemple :</a:t>
            </a:r>
          </a:p>
          <a:p>
            <a:pPr lvl="1"/>
            <a:r>
              <a:rPr lang="fr-FR" dirty="0"/>
              <a:t>Une bibliothèque universitaire (canal physique)</a:t>
            </a:r>
          </a:p>
          <a:p>
            <a:pPr lvl="1"/>
            <a:r>
              <a:rPr lang="fr-FR" dirty="0"/>
              <a:t>Un flyer publicitaire (canal </a:t>
            </a:r>
            <a:r>
              <a:rPr lang="fr-FR" dirty="0" err="1"/>
              <a:t>print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Le bouche à oreille (canal social) </a:t>
            </a:r>
          </a:p>
          <a:p>
            <a:pPr lvl="1"/>
            <a:r>
              <a:rPr lang="fr-FR" dirty="0"/>
              <a:t>Internet (canal digital)</a:t>
            </a:r>
          </a:p>
          <a:p>
            <a:pPr lvl="1"/>
            <a:r>
              <a:rPr lang="fr-FR" dirty="0"/>
              <a:t>Twitter (plateforme de contenus texte sur le canal digital)</a:t>
            </a:r>
          </a:p>
          <a:p>
            <a:pPr lvl="1"/>
            <a:r>
              <a:rPr lang="fr-FR" dirty="0"/>
              <a:t>YouTube (plateforme de contenus vidéo sur le canal digital)</a:t>
            </a:r>
          </a:p>
          <a:p>
            <a:pPr lvl="1"/>
            <a:r>
              <a:rPr lang="fr-FR" dirty="0"/>
              <a:t>Etc.</a:t>
            </a:r>
          </a:p>
          <a:p>
            <a:r>
              <a:rPr lang="fr-FR" b="1" dirty="0"/>
              <a:t>Une source, c’est un acteur qui parle en son nom propre via un canal. </a:t>
            </a:r>
            <a:r>
              <a:rPr lang="fr-FR" dirty="0"/>
              <a:t>Par exemple :</a:t>
            </a:r>
          </a:p>
          <a:p>
            <a:pPr lvl="1"/>
            <a:r>
              <a:rPr lang="fr-FR" dirty="0"/>
              <a:t>Les journalistes de la rédaction du  « 20 minutes » que vous avez feuilleté ce matin</a:t>
            </a:r>
          </a:p>
          <a:p>
            <a:pPr lvl="1"/>
            <a:r>
              <a:rPr lang="fr-FR" dirty="0"/>
              <a:t>Votre ami quand il vous raconte les potins de l’école à la machine à café</a:t>
            </a:r>
          </a:p>
          <a:p>
            <a:pPr lvl="1"/>
            <a:r>
              <a:rPr lang="fr-FR" dirty="0"/>
              <a:t>Donald Trump quand il </a:t>
            </a:r>
            <a:r>
              <a:rPr lang="fr-FR" strike="sngStrike" dirty="0"/>
              <a:t>s’exprime</a:t>
            </a:r>
            <a:r>
              <a:rPr lang="fr-FR" dirty="0"/>
              <a:t> s’exprimait sur Twitter </a:t>
            </a:r>
          </a:p>
          <a:p>
            <a:pPr lvl="1"/>
            <a:r>
              <a:rPr lang="fr-FR" dirty="0"/>
              <a:t>Le site </a:t>
            </a:r>
            <a:r>
              <a:rPr lang="fr-FR" dirty="0" err="1"/>
              <a:t>corporate</a:t>
            </a:r>
            <a:r>
              <a:rPr lang="fr-FR" dirty="0"/>
              <a:t> </a:t>
            </a:r>
            <a:r>
              <a:rPr lang="fr-FR" dirty="0">
                <a:hlinkClick r:id="rId2"/>
              </a:rPr>
              <a:t>danone.com </a:t>
            </a:r>
            <a:endParaRPr lang="fr-FR" dirty="0"/>
          </a:p>
          <a:p>
            <a:pPr lvl="1"/>
            <a:r>
              <a:rPr lang="fr-FR" dirty="0"/>
              <a:t>Wikipédia (la communauté des auteurs parle au nom de Wikipédia)</a:t>
            </a:r>
          </a:p>
          <a:p>
            <a:pPr lvl="1"/>
            <a:r>
              <a:rPr lang="fr-FR" dirty="0"/>
              <a:t>La chaîne YouTube de Michel Sasson</a:t>
            </a:r>
          </a:p>
          <a:p>
            <a:pPr lvl="1"/>
            <a:r>
              <a:rPr lang="fr-FR" dirty="0"/>
              <a:t>Etc.</a:t>
            </a:r>
          </a:p>
          <a:p>
            <a:pPr lvl="1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7FE236-F237-4D16-8895-F71A19EAC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8508A-5131-4F1A-B42D-A63AD278FE90}" type="datetime1">
              <a:rPr lang="fr-FR" smtClean="0"/>
              <a:t>01/03/2021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A73966-5EC6-456C-85DD-AB32E8AE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Introduction à la recherche d’information business - F. Giuliani</a:t>
            </a:r>
            <a:endParaRPr lang="en-US" dirty="0"/>
          </a:p>
        </p:txBody>
      </p:sp>
      <p:pic>
        <p:nvPicPr>
          <p:cNvPr id="6" name="Image 5" descr="Une image contenant personne, intérieur, homme, regardant&#10;&#10;Description générée automatiquement">
            <a:extLst>
              <a:ext uri="{FF2B5EF4-FFF2-40B4-BE49-F238E27FC236}">
                <a16:creationId xmlns:a16="http://schemas.microsoft.com/office/drawing/2014/main" id="{9949B773-F946-4CE4-A77B-B1A3B722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532"/>
            <a:ext cx="3463287" cy="177493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2E5A680-19E1-46EF-9905-F18F89A6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956634" y="4813590"/>
            <a:ext cx="210560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18561"/>
      </p:ext>
    </p:extLst>
  </p:cSld>
  <p:clrMapOvr>
    <a:masterClrMapping/>
  </p:clrMapOvr>
</p:sld>
</file>

<file path=ppt/theme/theme1.xml><?xml version="1.0" encoding="utf-8"?>
<a:theme xmlns:a="http://schemas.openxmlformats.org/drawingml/2006/main" name="Cadr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5235</Words>
  <Application>Microsoft Office PowerPoint</Application>
  <PresentationFormat>Grand écran</PresentationFormat>
  <Paragraphs>613</Paragraphs>
  <Slides>49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6" baseType="lpstr">
      <vt:lpstr>Arial</vt:lpstr>
      <vt:lpstr>Brush Script MT</vt:lpstr>
      <vt:lpstr>Calibri</vt:lpstr>
      <vt:lpstr>Corbel</vt:lpstr>
      <vt:lpstr>Wingdings</vt:lpstr>
      <vt:lpstr>Wingdings 2</vt:lpstr>
      <vt:lpstr>Cadre</vt:lpstr>
      <vt:lpstr>Introduction à la recherche d’information business</vt:lpstr>
      <vt:lpstr>Quelques mots pour me présenter</vt:lpstr>
      <vt:lpstr>Construire une démarche informationnelle : Ressources Temps Qualité</vt:lpstr>
      <vt:lpstr>Expertise en information = expertise en tout</vt:lpstr>
      <vt:lpstr>« Expert en tout »</vt:lpstr>
      <vt:lpstr>Trois choses importantes dans la recherche d’information business</vt:lpstr>
      <vt:lpstr>Concepts de base : fiabilité, factualité</vt:lpstr>
      <vt:lpstr>Concept de base : Sources primaires, secondaires et tertiaires</vt:lpstr>
      <vt:lpstr>Ne pas confondre source et canal ! </vt:lpstr>
      <vt:lpstr>Quiz 2020: savez-vous chercher de l’information sur Internet ? (20-25 minutes)</vt:lpstr>
      <vt:lpstr>Exercice – construire une typologie des sources mobilisables dans un cadre business</vt:lpstr>
      <vt:lpstr>Bullshitomètre à bulles : l’outil indispensable pour savoir à qui faire confiance</vt:lpstr>
      <vt:lpstr>Les sources que vous pouvez suivre les yeux fermés (1/2) : sans finalité lucrative</vt:lpstr>
      <vt:lpstr>Les sources que vous pouvez suivre les yeux fermés (2/2) : finalité lucrative</vt:lpstr>
      <vt:lpstr>Les sources de confiance (1/3) : sans finalité lucrative</vt:lpstr>
      <vt:lpstr>Les sources de confiance (2/3) : sans finalité lucrative</vt:lpstr>
      <vt:lpstr>Les sources de confiance (3/3) : finalité lucrative</vt:lpstr>
      <vt:lpstr>Les sources dangereuses (1/2) :  finalité lucrative</vt:lpstr>
      <vt:lpstr>Les sources dangereuses (2/2) :  sans finalité lucrative</vt:lpstr>
      <vt:lpstr>Les sources interdites</vt:lpstr>
      <vt:lpstr>Présentation PowerPoint</vt:lpstr>
      <vt:lpstr>Susciter de l’information en interrogeant des experts</vt:lpstr>
      <vt:lpstr>Une alternative au mapping des acteurs pour cerner un sujet ?</vt:lpstr>
      <vt:lpstr>On peut passer sa vie à étudier l’information business sur un secteur…</vt:lpstr>
      <vt:lpstr>Outil avancé : Hypothèses tendancielles – Déterminer ce qu’il faut savoir quand on part de zéro connaissance sur un sujet</vt:lpstr>
      <vt:lpstr>Outil de base :  Bénéfices du mindmapping</vt:lpstr>
      <vt:lpstr>Présentation PowerPoint</vt:lpstr>
      <vt:lpstr>Conclusions</vt:lpstr>
      <vt:lpstr>Information business : vers l’excellence</vt:lpstr>
      <vt:lpstr>#1 cadrer vos recherches</vt:lpstr>
      <vt:lpstr>« Le problème, c’est le problème » (Michel Crozier)</vt:lpstr>
      <vt:lpstr>« Le problème, c’est le problème » (Michel Crozier)</vt:lpstr>
      <vt:lpstr>« Le problème, c’est le problème » (Michel Crozier)</vt:lpstr>
      <vt:lpstr>Méthode de cadrage</vt:lpstr>
      <vt:lpstr>#2 éviter l’erreur qu’on fait tous</vt:lpstr>
      <vt:lpstr>#2 bis : comment utiliser… Google</vt:lpstr>
      <vt:lpstr>#3 le type de document fait l’information</vt:lpstr>
      <vt:lpstr>#3 Recherche par type de documents </vt:lpstr>
      <vt:lpstr>#4 Conservez l’information &amp; travaillez au même niveau d’information – informations ponctuelles</vt:lpstr>
      <vt:lpstr>#4 Conservez l’information &amp; travaillez au même niveau d’information – favoris</vt:lpstr>
      <vt:lpstr>#5 gérez votre cerveau</vt:lpstr>
      <vt:lpstr>#6 Utilisez un système d’évaluation des sources et informations</vt:lpstr>
      <vt:lpstr>Bonus sources de qualités : 12 sites Internet qui vous feront gagner du temps</vt:lpstr>
      <vt:lpstr>Merci pour votre attention</vt:lpstr>
      <vt:lpstr>Annexe :  use cases des bases de données business</vt:lpstr>
      <vt:lpstr>Sources de qualité : les 5 use cases des bases de données business (1/3)</vt:lpstr>
      <vt:lpstr>Sources de qualité : les 5 use cases des bases de données business (2/3)</vt:lpstr>
      <vt:lpstr>Sources de qualité : les 5 use cases des bases de données business (3/3)</vt:lpstr>
      <vt:lpstr>Que faire quand on n’a pas accès aux bonnes bases de données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à la recherche d’information business</dc:title>
  <dc:creator>Giuliani Fabien</dc:creator>
  <cp:lastModifiedBy>Giuliani Fabien</cp:lastModifiedBy>
  <cp:revision>1</cp:revision>
  <dcterms:created xsi:type="dcterms:W3CDTF">2021-03-01T08:31:11Z</dcterms:created>
  <dcterms:modified xsi:type="dcterms:W3CDTF">2021-03-01T10:39:40Z</dcterms:modified>
</cp:coreProperties>
</file>