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entation.xml" ContentType="application/vnd.openxmlformats-officedocument.presentationml.presentation.main+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notesSlides/notesSlide3.xml" ContentType="application/vnd.openxmlformats-officedocument.presentationml.notes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282" r:id="rId2"/>
    <p:sldId id="307" r:id="rId3"/>
    <p:sldId id="383" r:id="rId4"/>
    <p:sldId id="392" r:id="rId5"/>
    <p:sldId id="386" r:id="rId6"/>
    <p:sldId id="388" r:id="rId7"/>
    <p:sldId id="389" r:id="rId8"/>
    <p:sldId id="384" r:id="rId9"/>
    <p:sldId id="394" r:id="rId10"/>
    <p:sldId id="397" r:id="rId11"/>
    <p:sldId id="393" r:id="rId12"/>
    <p:sldId id="313" r:id="rId13"/>
    <p:sldId id="308" r:id="rId14"/>
    <p:sldId id="309" r:id="rId15"/>
    <p:sldId id="398" r:id="rId16"/>
    <p:sldId id="387" r:id="rId17"/>
    <p:sldId id="399" r:id="rId18"/>
    <p:sldId id="391" r:id="rId19"/>
    <p:sldId id="316" r:id="rId20"/>
    <p:sldId id="294" r:id="rId21"/>
  </p:sldIdLst>
  <p:sldSz cx="9144000" cy="5143500" type="screen16x9"/>
  <p:notesSz cx="6858000" cy="9144000"/>
  <p:defaultTextStyle>
    <a:defPPr>
      <a:defRPr lang="fr-FR"/>
    </a:defPPr>
    <a:lvl1pPr algn="ctr" rtl="0" fontAlgn="base">
      <a:spcBef>
        <a:spcPct val="0"/>
      </a:spcBef>
      <a:spcAft>
        <a:spcPct val="0"/>
      </a:spcAft>
      <a:defRPr i="1" kern="1200">
        <a:solidFill>
          <a:schemeClr val="tx1"/>
        </a:solidFill>
        <a:latin typeface="Arial" pitchFamily="-65" charset="0"/>
        <a:ea typeface="Arial" pitchFamily="-65" charset="0"/>
        <a:cs typeface="Arial" pitchFamily="-65" charset="0"/>
      </a:defRPr>
    </a:lvl1pPr>
    <a:lvl2pPr marL="457200" algn="ctr" rtl="0" fontAlgn="base">
      <a:spcBef>
        <a:spcPct val="0"/>
      </a:spcBef>
      <a:spcAft>
        <a:spcPct val="0"/>
      </a:spcAft>
      <a:defRPr i="1" kern="1200">
        <a:solidFill>
          <a:schemeClr val="tx1"/>
        </a:solidFill>
        <a:latin typeface="Arial" pitchFamily="-65" charset="0"/>
        <a:ea typeface="Arial" pitchFamily="-65" charset="0"/>
        <a:cs typeface="Arial" pitchFamily="-65" charset="0"/>
      </a:defRPr>
    </a:lvl2pPr>
    <a:lvl3pPr marL="914400" algn="ctr" rtl="0" fontAlgn="base">
      <a:spcBef>
        <a:spcPct val="0"/>
      </a:spcBef>
      <a:spcAft>
        <a:spcPct val="0"/>
      </a:spcAft>
      <a:defRPr i="1" kern="1200">
        <a:solidFill>
          <a:schemeClr val="tx1"/>
        </a:solidFill>
        <a:latin typeface="Arial" pitchFamily="-65" charset="0"/>
        <a:ea typeface="Arial" pitchFamily="-65" charset="0"/>
        <a:cs typeface="Arial" pitchFamily="-65" charset="0"/>
      </a:defRPr>
    </a:lvl3pPr>
    <a:lvl4pPr marL="1371600" algn="ctr" rtl="0" fontAlgn="base">
      <a:spcBef>
        <a:spcPct val="0"/>
      </a:spcBef>
      <a:spcAft>
        <a:spcPct val="0"/>
      </a:spcAft>
      <a:defRPr i="1" kern="1200">
        <a:solidFill>
          <a:schemeClr val="tx1"/>
        </a:solidFill>
        <a:latin typeface="Arial" pitchFamily="-65" charset="0"/>
        <a:ea typeface="Arial" pitchFamily="-65" charset="0"/>
        <a:cs typeface="Arial" pitchFamily="-65" charset="0"/>
      </a:defRPr>
    </a:lvl4pPr>
    <a:lvl5pPr marL="1828800" algn="ctr" rtl="0" fontAlgn="base">
      <a:spcBef>
        <a:spcPct val="0"/>
      </a:spcBef>
      <a:spcAft>
        <a:spcPct val="0"/>
      </a:spcAft>
      <a:defRPr i="1" kern="1200">
        <a:solidFill>
          <a:schemeClr val="tx1"/>
        </a:solidFill>
        <a:latin typeface="Arial" pitchFamily="-65" charset="0"/>
        <a:ea typeface="Arial" pitchFamily="-65" charset="0"/>
        <a:cs typeface="Arial" pitchFamily="-65" charset="0"/>
      </a:defRPr>
    </a:lvl5pPr>
    <a:lvl6pPr marL="2286000" algn="l" defTabSz="457200" rtl="0" eaLnBrk="1" latinLnBrk="0" hangingPunct="1">
      <a:defRPr i="1" kern="1200">
        <a:solidFill>
          <a:schemeClr val="tx1"/>
        </a:solidFill>
        <a:latin typeface="Arial" pitchFamily="-65" charset="0"/>
        <a:ea typeface="Arial" pitchFamily="-65" charset="0"/>
        <a:cs typeface="Arial" pitchFamily="-65" charset="0"/>
      </a:defRPr>
    </a:lvl6pPr>
    <a:lvl7pPr marL="2743200" algn="l" defTabSz="457200" rtl="0" eaLnBrk="1" latinLnBrk="0" hangingPunct="1">
      <a:defRPr i="1" kern="1200">
        <a:solidFill>
          <a:schemeClr val="tx1"/>
        </a:solidFill>
        <a:latin typeface="Arial" pitchFamily="-65" charset="0"/>
        <a:ea typeface="Arial" pitchFamily="-65" charset="0"/>
        <a:cs typeface="Arial" pitchFamily="-65" charset="0"/>
      </a:defRPr>
    </a:lvl7pPr>
    <a:lvl8pPr marL="3200400" algn="l" defTabSz="457200" rtl="0" eaLnBrk="1" latinLnBrk="0" hangingPunct="1">
      <a:defRPr i="1" kern="1200">
        <a:solidFill>
          <a:schemeClr val="tx1"/>
        </a:solidFill>
        <a:latin typeface="Arial" pitchFamily="-65" charset="0"/>
        <a:ea typeface="Arial" pitchFamily="-65" charset="0"/>
        <a:cs typeface="Arial" pitchFamily="-65" charset="0"/>
      </a:defRPr>
    </a:lvl8pPr>
    <a:lvl9pPr marL="3657600" algn="l" defTabSz="457200" rtl="0" eaLnBrk="1" latinLnBrk="0" hangingPunct="1">
      <a:defRPr i="1" kern="1200">
        <a:solidFill>
          <a:schemeClr val="tx1"/>
        </a:solidFill>
        <a:latin typeface="Arial" pitchFamily="-65" charset="0"/>
        <a:ea typeface="Arial" pitchFamily="-65" charset="0"/>
        <a:cs typeface="Arial" pitchFamily="-65" charset="0"/>
      </a:defRPr>
    </a:lvl9pPr>
  </p:defaultTextStyle>
  <p:extLst>
    <p:ext uri="{EFAFB233-063F-42B5-8137-9DF3F51BA10A}">
      <p15:sldGuideLst xmlns:p15="http://schemas.microsoft.com/office/powerpoint/2012/main">
        <p15:guide id="1" orient="horz" pos="641"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00"/>
    <a:srgbClr val="CCFFFF"/>
    <a:srgbClr val="FFFFCC"/>
    <a:srgbClr val="FFCC99"/>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47"/>
    <p:restoredTop sz="95574" autoAdjust="0"/>
  </p:normalViewPr>
  <p:slideViewPr>
    <p:cSldViewPr snapToGrid="0">
      <p:cViewPr varScale="1">
        <p:scale>
          <a:sx n="134" d="100"/>
          <a:sy n="134" d="100"/>
        </p:scale>
        <p:origin x="664" y="168"/>
      </p:cViewPr>
      <p:guideLst>
        <p:guide orient="horz" pos="641"/>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snapToGrid="0">
      <p:cViewPr varScale="1">
        <p:scale>
          <a:sx n="56" d="100"/>
          <a:sy n="56" d="100"/>
        </p:scale>
        <p:origin x="-185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i="0"/>
            </a:lvl1pPr>
          </a:lstStyle>
          <a:p>
            <a:pPr>
              <a:defRPr/>
            </a:pPr>
            <a:endParaRPr lang="fr-FR"/>
          </a:p>
        </p:txBody>
      </p:sp>
      <p:sp>
        <p:nvSpPr>
          <p:cNvPr id="3686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i="0"/>
            </a:lvl1pPr>
          </a:lstStyle>
          <a:p>
            <a:pPr>
              <a:defRPr/>
            </a:pPr>
            <a:endParaRPr lang="fr-FR"/>
          </a:p>
        </p:txBody>
      </p:sp>
      <p:sp>
        <p:nvSpPr>
          <p:cNvPr id="3686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i="0"/>
            </a:lvl1pPr>
          </a:lstStyle>
          <a:p>
            <a:pPr>
              <a:defRPr/>
            </a:pPr>
            <a:endParaRPr lang="fr-FR"/>
          </a:p>
        </p:txBody>
      </p:sp>
      <p:sp>
        <p:nvSpPr>
          <p:cNvPr id="3686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i="0"/>
            </a:lvl1pPr>
          </a:lstStyle>
          <a:p>
            <a:pPr>
              <a:defRPr/>
            </a:pPr>
            <a:fld id="{07A2D69D-262A-1248-A180-0C6A85F4F590}" type="slidenum">
              <a:rPr lang="fr-FR"/>
              <a:pPr>
                <a:defRPr/>
              </a:pPr>
              <a:t>‹N°›</a:t>
            </a:fld>
            <a:endParaRPr lang="fr-FR"/>
          </a:p>
        </p:txBody>
      </p:sp>
    </p:spTree>
    <p:extLst>
      <p:ext uri="{BB962C8B-B14F-4D97-AF65-F5344CB8AC3E}">
        <p14:creationId xmlns:p14="http://schemas.microsoft.com/office/powerpoint/2010/main" val="23658682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EE4A50-F626-7644-973B-85B92CFCF96D}" type="datetimeFigureOut">
              <a:rPr lang="en-US" smtClean="0"/>
              <a:t>3/4/21</a:t>
            </a:fld>
            <a:endParaRPr lang="fr-F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3D1C2A-496F-844D-A286-966B032DC0D8}" type="slidenum">
              <a:rPr lang="fr-FR" smtClean="0"/>
              <a:t>‹N°›</a:t>
            </a:fld>
            <a:endParaRPr lang="fr-FR"/>
          </a:p>
        </p:txBody>
      </p:sp>
    </p:spTree>
    <p:extLst>
      <p:ext uri="{BB962C8B-B14F-4D97-AF65-F5344CB8AC3E}">
        <p14:creationId xmlns:p14="http://schemas.microsoft.com/office/powerpoint/2010/main" val="26584131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432B13FB-3FE0-6B40-8FC7-8B91946008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91281B9-140F-0541-8328-73C0055C7427}" type="slidenum">
              <a:rPr lang="fr-FR" altLang="fr-FR" sz="1200"/>
              <a:pPr eaLnBrk="1" hangingPunct="1"/>
              <a:t>2</a:t>
            </a:fld>
            <a:endParaRPr lang="fr-FR" altLang="fr-FR" sz="1200"/>
          </a:p>
        </p:txBody>
      </p:sp>
      <p:sp>
        <p:nvSpPr>
          <p:cNvPr id="22530" name="Rectangle 2">
            <a:extLst>
              <a:ext uri="{FF2B5EF4-FFF2-40B4-BE49-F238E27FC236}">
                <a16:creationId xmlns:a16="http://schemas.microsoft.com/office/drawing/2014/main" id="{0210343C-B72A-D947-8351-0FB408167FF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Rectangle 3">
            <a:extLst>
              <a:ext uri="{FF2B5EF4-FFF2-40B4-BE49-F238E27FC236}">
                <a16:creationId xmlns:a16="http://schemas.microsoft.com/office/drawing/2014/main" id="{1FC29A38-15F2-4343-B0F8-3C200752DF4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fr-FR">
              <a:ea typeface="ＭＳ Ｐゴシック" panose="020B0600070205080204" pitchFamily="34" charset="-128"/>
            </a:endParaRPr>
          </a:p>
        </p:txBody>
      </p:sp>
    </p:spTree>
    <p:extLst>
      <p:ext uri="{BB962C8B-B14F-4D97-AF65-F5344CB8AC3E}">
        <p14:creationId xmlns:p14="http://schemas.microsoft.com/office/powerpoint/2010/main" val="41049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02F7B2FD-1182-1B4F-BBE9-F4779BAE0F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4A14300-7B24-504D-BBDB-AA5AE835EF71}" type="slidenum">
              <a:rPr lang="fr-FR" altLang="fr-FR" sz="1200"/>
              <a:pPr eaLnBrk="1" hangingPunct="1"/>
              <a:t>3</a:t>
            </a:fld>
            <a:endParaRPr lang="fr-FR" altLang="fr-FR" sz="1200"/>
          </a:p>
        </p:txBody>
      </p:sp>
      <p:sp>
        <p:nvSpPr>
          <p:cNvPr id="24578" name="Rectangle 2">
            <a:extLst>
              <a:ext uri="{FF2B5EF4-FFF2-40B4-BE49-F238E27FC236}">
                <a16:creationId xmlns:a16="http://schemas.microsoft.com/office/drawing/2014/main" id="{958822D1-EB54-6841-8735-F079347DCF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Rectangle 3">
            <a:extLst>
              <a:ext uri="{FF2B5EF4-FFF2-40B4-BE49-F238E27FC236}">
                <a16:creationId xmlns:a16="http://schemas.microsoft.com/office/drawing/2014/main" id="{1F9A3BA3-1ADF-7A48-B41E-FB3CEBC151C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fr-FR">
              <a:ea typeface="ＭＳ Ｐゴシック" panose="020B0600070205080204" pitchFamily="34" charset="-128"/>
            </a:endParaRPr>
          </a:p>
        </p:txBody>
      </p:sp>
    </p:spTree>
    <p:extLst>
      <p:ext uri="{BB962C8B-B14F-4D97-AF65-F5344CB8AC3E}">
        <p14:creationId xmlns:p14="http://schemas.microsoft.com/office/powerpoint/2010/main" val="1683069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F3D1C2A-496F-844D-A286-966B032DC0D8}" type="slidenum">
              <a:rPr lang="fr-FR" smtClean="0"/>
              <a:t>12</a:t>
            </a:fld>
            <a:endParaRPr lang="fr-FR"/>
          </a:p>
        </p:txBody>
      </p:sp>
    </p:spTree>
    <p:extLst>
      <p:ext uri="{BB962C8B-B14F-4D97-AF65-F5344CB8AC3E}">
        <p14:creationId xmlns:p14="http://schemas.microsoft.com/office/powerpoint/2010/main" val="462603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2706E568-3F80-F843-9B6E-55F3B0B79CB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F0ABC30-A2E5-494A-BE7E-70BA34BEF1EC}" type="slidenum">
              <a:rPr lang="fr-FR" altLang="fr-FR" sz="1200"/>
              <a:pPr eaLnBrk="1" hangingPunct="1"/>
              <a:t>19</a:t>
            </a:fld>
            <a:endParaRPr lang="fr-FR" altLang="fr-FR" sz="1200"/>
          </a:p>
        </p:txBody>
      </p:sp>
      <p:sp>
        <p:nvSpPr>
          <p:cNvPr id="30722" name="Rectangle 2">
            <a:extLst>
              <a:ext uri="{FF2B5EF4-FFF2-40B4-BE49-F238E27FC236}">
                <a16:creationId xmlns:a16="http://schemas.microsoft.com/office/drawing/2014/main" id="{C32985A5-2954-8847-8CC5-DF4F65DBE0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Rectangle 3">
            <a:extLst>
              <a:ext uri="{FF2B5EF4-FFF2-40B4-BE49-F238E27FC236}">
                <a16:creationId xmlns:a16="http://schemas.microsoft.com/office/drawing/2014/main" id="{3108020E-04CC-6048-82EC-C4947B6DECE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fr-FR">
              <a:ea typeface="ＭＳ Ｐゴシック" panose="020B0600070205080204" pitchFamily="34" charset="-128"/>
            </a:endParaRPr>
          </a:p>
        </p:txBody>
      </p:sp>
    </p:spTree>
    <p:extLst>
      <p:ext uri="{BB962C8B-B14F-4D97-AF65-F5344CB8AC3E}">
        <p14:creationId xmlns:p14="http://schemas.microsoft.com/office/powerpoint/2010/main" val="12159652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820738" y="3116356"/>
            <a:ext cx="7542212" cy="759759"/>
          </a:xfrm>
        </p:spPr>
        <p:txBody>
          <a:bodyPr anchor="b" anchorCtr="0">
            <a:noAutofit/>
          </a:bodyPr>
          <a:lstStyle/>
          <a:p>
            <a:r>
              <a:rPr lang="fr-FR" dirty="0"/>
              <a:t>Cliquez et modifiez le titre</a:t>
            </a:r>
            <a:endParaRPr dirty="0"/>
          </a:p>
        </p:txBody>
      </p:sp>
      <p:sp>
        <p:nvSpPr>
          <p:cNvPr id="3" name="Subtitle 2"/>
          <p:cNvSpPr>
            <a:spLocks noGrp="1"/>
          </p:cNvSpPr>
          <p:nvPr>
            <p:ph type="subTitle" idx="1"/>
          </p:nvPr>
        </p:nvSpPr>
        <p:spPr>
          <a:xfrm>
            <a:off x="820738" y="3923179"/>
            <a:ext cx="7542212" cy="773207"/>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a:t>Cliquez pour modifier le style des sous-titres du masque</a:t>
            </a:r>
            <a:endParaRPr/>
          </a:p>
        </p:txBody>
      </p:sp>
      <p:sp>
        <p:nvSpPr>
          <p:cNvPr id="6" name="Slide Number Placeholder 5"/>
          <p:cNvSpPr>
            <a:spLocks noGrp="1"/>
          </p:cNvSpPr>
          <p:nvPr>
            <p:ph type="sldNum" sz="quarter" idx="12"/>
          </p:nvPr>
        </p:nvSpPr>
        <p:spPr>
          <a:xfrm>
            <a:off x="4191000" y="4767263"/>
            <a:ext cx="762000" cy="273844"/>
          </a:xfrm>
          <a:prstGeom prst="rect">
            <a:avLst/>
          </a:prstGeom>
        </p:spPr>
        <p:txBody>
          <a:bodyPr/>
          <a:lstStyle/>
          <a:p>
            <a:fld id="{4F59604A-DDD4-4BE5-9F0F-C50D317D165F}" type="slidenum">
              <a:rPr smtClean="0"/>
              <a:pPr/>
              <a:t>‹N°›</a:t>
            </a:fld>
            <a:endParaRPr/>
          </a:p>
        </p:txBody>
      </p:sp>
      <p:pic>
        <p:nvPicPr>
          <p:cNvPr id="7" name="Picture 6" descr="MoleculeTracer.png"/>
          <p:cNvPicPr>
            <a:picLocks noChangeAspect="1"/>
          </p:cNvPicPr>
          <p:nvPr/>
        </p:nvPicPr>
        <p:blipFill>
          <a:blip r:embed="rId2"/>
          <a:stretch>
            <a:fillRect/>
          </a:stretch>
        </p:blipFill>
        <p:spPr>
          <a:xfrm>
            <a:off x="1674020" y="168509"/>
            <a:ext cx="5795963" cy="295752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u-dessus de légende">
    <p:spTree>
      <p:nvGrpSpPr>
        <p:cNvPr id="1" name=""/>
        <p:cNvGrpSpPr/>
        <p:nvPr/>
      </p:nvGrpSpPr>
      <p:grpSpPr>
        <a:xfrm>
          <a:off x="0" y="0"/>
          <a:ext cx="0" cy="0"/>
          <a:chOff x="0" y="0"/>
          <a:chExt cx="0" cy="0"/>
        </a:xfrm>
      </p:grpSpPr>
      <p:sp>
        <p:nvSpPr>
          <p:cNvPr id="2" name="Title 1"/>
          <p:cNvSpPr>
            <a:spLocks noGrp="1"/>
          </p:cNvSpPr>
          <p:nvPr>
            <p:ph type="title"/>
          </p:nvPr>
        </p:nvSpPr>
        <p:spPr>
          <a:xfrm>
            <a:off x="777240" y="2971800"/>
            <a:ext cx="7585710" cy="504265"/>
          </a:xfrm>
        </p:spPr>
        <p:txBody>
          <a:bodyPr anchor="b">
            <a:normAutofit/>
          </a:bodyPr>
          <a:lstStyle>
            <a:lvl1pPr algn="ctr">
              <a:defRPr sz="27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fr-FR"/>
              <a:t>Cliquez et modifiez le titre</a:t>
            </a:r>
            <a:endParaRPr/>
          </a:p>
        </p:txBody>
      </p:sp>
      <p:sp>
        <p:nvSpPr>
          <p:cNvPr id="3" name="Picture Placeholder 2"/>
          <p:cNvSpPr>
            <a:spLocks noGrp="1"/>
          </p:cNvSpPr>
          <p:nvPr>
            <p:ph type="pic" idx="1"/>
          </p:nvPr>
        </p:nvSpPr>
        <p:spPr>
          <a:xfrm>
            <a:off x="3101958" y="342901"/>
            <a:ext cx="2940087" cy="2205065"/>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vert="horz" lIns="91440" tIns="45720" rIns="91440" bIns="45720" rtlCol="0">
            <a:normAutofit/>
          </a:bodyPr>
          <a:lstStyle>
            <a:lvl1pPr marL="0" indent="0" algn="l" defTabSz="685800" rtl="0" eaLnBrk="1" latinLnBrk="0" hangingPunct="1">
              <a:spcBef>
                <a:spcPts val="1500"/>
              </a:spcBef>
              <a:buFontTx/>
              <a:buNone/>
              <a:defRPr sz="18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a:p>
        </p:txBody>
      </p:sp>
      <p:sp>
        <p:nvSpPr>
          <p:cNvPr id="4" name="Text Placeholder 3"/>
          <p:cNvSpPr>
            <a:spLocks noGrp="1"/>
          </p:cNvSpPr>
          <p:nvPr>
            <p:ph type="body" sz="half" idx="2"/>
          </p:nvPr>
        </p:nvSpPr>
        <p:spPr>
          <a:xfrm>
            <a:off x="777240" y="3479426"/>
            <a:ext cx="7585710" cy="1028700"/>
          </a:xfrm>
        </p:spPr>
        <p:txBody>
          <a:bodyPr vert="horz" lIns="91440" tIns="45720" rIns="91440" bIns="45720" rtlCol="0">
            <a:normAutofit/>
          </a:bodyPr>
          <a:lstStyle>
            <a:lvl1pPr marL="0" indent="0" algn="ctr">
              <a:buNone/>
              <a:defRPr sz="15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lvl="0" indent="0" algn="ctr" defTabSz="685800" rtl="0" eaLnBrk="1" latinLnBrk="0" hangingPunct="1">
              <a:spcBef>
                <a:spcPts val="1500"/>
              </a:spcBef>
              <a:buFontTx/>
              <a:buNone/>
            </a:pPr>
            <a:r>
              <a:rPr lang="fr-FR"/>
              <a:t>Cliquez pour modifier les styles du texte du masque</a:t>
            </a:r>
          </a:p>
        </p:txBody>
      </p:sp>
      <p:sp>
        <p:nvSpPr>
          <p:cNvPr id="5" name="Date Placeholder 4"/>
          <p:cNvSpPr>
            <a:spLocks noGrp="1"/>
          </p:cNvSpPr>
          <p:nvPr>
            <p:ph type="dt" sz="half" idx="10"/>
          </p:nvPr>
        </p:nvSpPr>
        <p:spPr>
          <a:xfrm>
            <a:off x="6651812" y="4767263"/>
            <a:ext cx="2133600" cy="273844"/>
          </a:xfrm>
          <a:prstGeom prst="rect">
            <a:avLst/>
          </a:prstGeom>
        </p:spPr>
        <p:txBody>
          <a:bodyPr/>
          <a:lstStyle/>
          <a:p>
            <a:pPr>
              <a:defRPr/>
            </a:pPr>
            <a:r>
              <a:rPr lang="fr-FR"/>
              <a:t>X Master ISIC 2007</a:t>
            </a:r>
          </a:p>
        </p:txBody>
      </p:sp>
      <p:sp>
        <p:nvSpPr>
          <p:cNvPr id="6" name="Footer Placeholder 5"/>
          <p:cNvSpPr>
            <a:spLocks noGrp="1"/>
          </p:cNvSpPr>
          <p:nvPr>
            <p:ph type="ftr" sz="quarter" idx="11"/>
          </p:nvPr>
        </p:nvSpPr>
        <p:spPr>
          <a:xfrm>
            <a:off x="354106" y="4767263"/>
            <a:ext cx="2895600" cy="273844"/>
          </a:xfrm>
          <a:prstGeom prst="rect">
            <a:avLst/>
          </a:prstGeom>
        </p:spPr>
        <p:txBody>
          <a:bodyPr/>
          <a:lstStyle/>
          <a:p>
            <a:pPr>
              <a:defRPr/>
            </a:pPr>
            <a:r>
              <a:rPr lang="fr-FR"/>
              <a:t>Organisation &amp; Innovation ISC633</a:t>
            </a:r>
          </a:p>
        </p:txBody>
      </p:sp>
      <p:sp>
        <p:nvSpPr>
          <p:cNvPr id="7" name="Slide Number Placeholder 6"/>
          <p:cNvSpPr>
            <a:spLocks noGrp="1"/>
          </p:cNvSpPr>
          <p:nvPr>
            <p:ph type="sldNum" sz="quarter" idx="12"/>
          </p:nvPr>
        </p:nvSpPr>
        <p:spPr>
          <a:xfrm>
            <a:off x="4191000" y="4767263"/>
            <a:ext cx="762000" cy="273844"/>
          </a:xfrm>
          <a:prstGeom prst="rect">
            <a:avLst/>
          </a:prstGeom>
        </p:spPr>
        <p:txBody>
          <a:bodyPr/>
          <a:lstStyle/>
          <a:p>
            <a:fld id="{EBF5CD18-686B-47A9-AFD5-66CE5FA52A66}" type="slidenum">
              <a:rPr smtClean="0"/>
              <a:pPr/>
              <a:t>‹N°›</a:t>
            </a:fld>
            <a:endParaRPr/>
          </a:p>
        </p:txBody>
      </p:sp>
    </p:spTree>
  </p:cSld>
  <p:clrMapOvr>
    <a:masterClrMapping/>
  </p:clrMapOvr>
  <p:hf sldNum="0"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a:p>
        </p:txBody>
      </p:sp>
      <p:sp>
        <p:nvSpPr>
          <p:cNvPr id="4" name="Date Placeholder 3"/>
          <p:cNvSpPr>
            <a:spLocks noGrp="1"/>
          </p:cNvSpPr>
          <p:nvPr>
            <p:ph type="dt" sz="half" idx="10"/>
          </p:nvPr>
        </p:nvSpPr>
        <p:spPr>
          <a:xfrm>
            <a:off x="6651812" y="4767263"/>
            <a:ext cx="2133600" cy="273844"/>
          </a:xfrm>
          <a:prstGeom prst="rect">
            <a:avLst/>
          </a:prstGeom>
        </p:spPr>
        <p:txBody>
          <a:bodyPr/>
          <a:lstStyle/>
          <a:p>
            <a:pPr>
              <a:defRPr/>
            </a:pPr>
            <a:r>
              <a:rPr lang="fr-FR"/>
              <a:t>X Master ISIC 2007</a:t>
            </a:r>
          </a:p>
        </p:txBody>
      </p:sp>
      <p:sp>
        <p:nvSpPr>
          <p:cNvPr id="5" name="Footer Placeholder 4"/>
          <p:cNvSpPr>
            <a:spLocks noGrp="1"/>
          </p:cNvSpPr>
          <p:nvPr>
            <p:ph type="ftr" sz="quarter" idx="11"/>
          </p:nvPr>
        </p:nvSpPr>
        <p:spPr>
          <a:xfrm>
            <a:off x="354106" y="4767263"/>
            <a:ext cx="2895600" cy="273844"/>
          </a:xfrm>
          <a:prstGeom prst="rect">
            <a:avLst/>
          </a:prstGeom>
        </p:spPr>
        <p:txBody>
          <a:bodyPr/>
          <a:lstStyle/>
          <a:p>
            <a:pPr>
              <a:defRPr/>
            </a:pPr>
            <a:r>
              <a:rPr lang="fr-FR"/>
              <a:t>Organisation &amp; Innovation ISC633</a:t>
            </a:r>
          </a:p>
        </p:txBody>
      </p:sp>
      <p:sp>
        <p:nvSpPr>
          <p:cNvPr id="6" name="Slide Number Placeholder 5"/>
          <p:cNvSpPr>
            <a:spLocks noGrp="1"/>
          </p:cNvSpPr>
          <p:nvPr>
            <p:ph type="sldNum" sz="quarter" idx="12"/>
          </p:nvPr>
        </p:nvSpPr>
        <p:spPr>
          <a:xfrm>
            <a:off x="4191000" y="4767263"/>
            <a:ext cx="762000" cy="273844"/>
          </a:xfrm>
          <a:prstGeom prst="rect">
            <a:avLst/>
          </a:prstGeom>
        </p:spPr>
        <p:txBody>
          <a:bodyPr/>
          <a:lstStyle/>
          <a:p>
            <a:fld id="{EBF5CD18-686B-47A9-AFD5-66CE5FA52A66}" type="slidenum">
              <a:rPr smtClean="0"/>
              <a:pPr/>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9366" y="312644"/>
            <a:ext cx="1940859" cy="4205568"/>
          </a:xfrm>
        </p:spPr>
        <p:txBody>
          <a:bodyPr vert="eaVert" anchor="ctr" anchorCtr="0"/>
          <a:lstStyle/>
          <a:p>
            <a:r>
              <a:rPr lang="fr-FR"/>
              <a:t>Cliquez et modifiez le titre</a:t>
            </a:r>
            <a:endParaRPr/>
          </a:p>
        </p:txBody>
      </p:sp>
      <p:sp>
        <p:nvSpPr>
          <p:cNvPr id="3" name="Vertical Text Placeholder 2"/>
          <p:cNvSpPr>
            <a:spLocks noGrp="1"/>
          </p:cNvSpPr>
          <p:nvPr>
            <p:ph type="body" orient="vert" idx="1"/>
          </p:nvPr>
        </p:nvSpPr>
        <p:spPr>
          <a:xfrm>
            <a:off x="820738" y="310511"/>
            <a:ext cx="6144839" cy="4207701"/>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a:p>
        </p:txBody>
      </p:sp>
      <p:sp>
        <p:nvSpPr>
          <p:cNvPr id="4" name="Date Placeholder 3"/>
          <p:cNvSpPr>
            <a:spLocks noGrp="1"/>
          </p:cNvSpPr>
          <p:nvPr>
            <p:ph type="dt" sz="half" idx="10"/>
          </p:nvPr>
        </p:nvSpPr>
        <p:spPr>
          <a:xfrm>
            <a:off x="6651812" y="4767263"/>
            <a:ext cx="2133600" cy="273844"/>
          </a:xfrm>
          <a:prstGeom prst="rect">
            <a:avLst/>
          </a:prstGeom>
        </p:spPr>
        <p:txBody>
          <a:bodyPr/>
          <a:lstStyle/>
          <a:p>
            <a:pPr>
              <a:defRPr/>
            </a:pPr>
            <a:r>
              <a:rPr lang="fr-FR"/>
              <a:t>X Master ISIC 2007</a:t>
            </a:r>
          </a:p>
        </p:txBody>
      </p:sp>
      <p:sp>
        <p:nvSpPr>
          <p:cNvPr id="5" name="Footer Placeholder 4"/>
          <p:cNvSpPr>
            <a:spLocks noGrp="1"/>
          </p:cNvSpPr>
          <p:nvPr>
            <p:ph type="ftr" sz="quarter" idx="11"/>
          </p:nvPr>
        </p:nvSpPr>
        <p:spPr>
          <a:xfrm>
            <a:off x="354106" y="4767263"/>
            <a:ext cx="2895600" cy="273844"/>
          </a:xfrm>
          <a:prstGeom prst="rect">
            <a:avLst/>
          </a:prstGeom>
        </p:spPr>
        <p:txBody>
          <a:bodyPr/>
          <a:lstStyle/>
          <a:p>
            <a:pPr>
              <a:defRPr/>
            </a:pPr>
            <a:r>
              <a:rPr lang="fr-FR"/>
              <a:t>Organisation &amp; Innovation ISC633</a:t>
            </a:r>
          </a:p>
        </p:txBody>
      </p:sp>
      <p:sp>
        <p:nvSpPr>
          <p:cNvPr id="6" name="Slide Number Placeholder 5"/>
          <p:cNvSpPr>
            <a:spLocks noGrp="1"/>
          </p:cNvSpPr>
          <p:nvPr>
            <p:ph type="sldNum" sz="quarter" idx="12"/>
          </p:nvPr>
        </p:nvSpPr>
        <p:spPr>
          <a:xfrm>
            <a:off x="4191000" y="4767263"/>
            <a:ext cx="762000" cy="273844"/>
          </a:xfrm>
          <a:prstGeom prst="rect">
            <a:avLst/>
          </a:prstGeom>
        </p:spPr>
        <p:txBody>
          <a:bodyPr/>
          <a:lstStyle/>
          <a:p>
            <a:fld id="{EBF5CD18-686B-47A9-AFD5-66CE5FA52A66}" type="slidenum">
              <a:rPr smtClean="0"/>
              <a:pP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Cliquez et modifiez le titre</a:t>
            </a:r>
            <a:endParaRPr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20738" y="914260"/>
            <a:ext cx="7542213" cy="1469231"/>
          </a:xfrm>
        </p:spPr>
        <p:txBody>
          <a:bodyPr vert="horz" lIns="91440" tIns="45720" rIns="91440" bIns="45720" rtlCol="0" anchor="b" anchorCtr="0">
            <a:noAutofit/>
          </a:bodyPr>
          <a:lstStyle>
            <a:lvl1pPr algn="ctr" defTabSz="685800" rtl="0" eaLnBrk="1" latinLnBrk="0" hangingPunct="1">
              <a:spcBef>
                <a:spcPct val="0"/>
              </a:spcBef>
              <a:buNone/>
              <a:defRPr sz="39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fr-FR"/>
              <a:t>Cliquez et modifiez le titre</a:t>
            </a:r>
            <a:endParaRPr/>
          </a:p>
        </p:txBody>
      </p:sp>
      <p:sp>
        <p:nvSpPr>
          <p:cNvPr id="3" name="Text Placeholder 2"/>
          <p:cNvSpPr>
            <a:spLocks noGrp="1"/>
          </p:cNvSpPr>
          <p:nvPr>
            <p:ph type="body" idx="1"/>
          </p:nvPr>
        </p:nvSpPr>
        <p:spPr>
          <a:xfrm>
            <a:off x="820738" y="2418160"/>
            <a:ext cx="7542213" cy="1125140"/>
          </a:xfrm>
        </p:spPr>
        <p:txBody>
          <a:bodyPr vert="horz" lIns="91440" tIns="45720" rIns="91440" bIns="45720" rtlCol="0">
            <a:normAutofit/>
          </a:bodyPr>
          <a:lstStyle>
            <a:lvl1pPr marL="0" indent="0" algn="ctr" defTabSz="685800" rtl="0" eaLnBrk="1" latinLnBrk="0" hangingPunct="1">
              <a:spcBef>
                <a:spcPts val="1500"/>
              </a:spcBef>
              <a:buFontTx/>
              <a:buNone/>
              <a:defRPr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a:xfrm>
            <a:off x="6651812" y="4767263"/>
            <a:ext cx="2133600" cy="273844"/>
          </a:xfrm>
          <a:prstGeom prst="rect">
            <a:avLst/>
          </a:prstGeom>
        </p:spPr>
        <p:txBody>
          <a:bodyPr/>
          <a:lstStyle/>
          <a:p>
            <a:fld id="{DF95F9B5-85F7-443F-A1D5-3EAA3C3899FA}" type="datetimeFigureOut">
              <a:rPr lang="fr-FR"/>
              <a:pPr/>
              <a:t>04/03/2021</a:t>
            </a:fld>
            <a:endParaRPr/>
          </a:p>
        </p:txBody>
      </p:sp>
      <p:sp>
        <p:nvSpPr>
          <p:cNvPr id="5" name="Footer Placeholder 4"/>
          <p:cNvSpPr>
            <a:spLocks noGrp="1"/>
          </p:cNvSpPr>
          <p:nvPr>
            <p:ph type="ftr" sz="quarter" idx="11"/>
          </p:nvPr>
        </p:nvSpPr>
        <p:spPr>
          <a:xfrm>
            <a:off x="354106" y="4767263"/>
            <a:ext cx="2895600" cy="273844"/>
          </a:xfrm>
          <a:prstGeom prst="rect">
            <a:avLst/>
          </a:prstGeom>
        </p:spPr>
        <p:txBody>
          <a:bodyPr/>
          <a:lstStyle/>
          <a:p>
            <a:endParaRPr/>
          </a:p>
        </p:txBody>
      </p:sp>
      <p:sp>
        <p:nvSpPr>
          <p:cNvPr id="6" name="Slide Number Placeholder 5"/>
          <p:cNvSpPr>
            <a:spLocks noGrp="1"/>
          </p:cNvSpPr>
          <p:nvPr>
            <p:ph type="sldNum" sz="quarter" idx="12"/>
          </p:nvPr>
        </p:nvSpPr>
        <p:spPr>
          <a:xfrm>
            <a:off x="4191000" y="4767263"/>
            <a:ext cx="762000" cy="273844"/>
          </a:xfrm>
          <a:prstGeom prst="rect">
            <a:avLst/>
          </a:prstGeom>
        </p:spPr>
        <p:txBody>
          <a:bodyPr/>
          <a:lstStyle/>
          <a:p>
            <a:fld id="{2361A3BC-1721-41A9-A28E-3ABDE20B2BFB}" type="slidenum">
              <a:rPr/>
              <a:pP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779463" y="80683"/>
            <a:ext cx="7581901" cy="1240491"/>
          </a:xfrm>
        </p:spPr>
        <p:txBody>
          <a:bodyPr/>
          <a:lstStyle/>
          <a:p>
            <a:r>
              <a:rPr lang="fr-FR"/>
              <a:t>Cliquez et modifiez le titre</a:t>
            </a:r>
            <a:endParaRPr/>
          </a:p>
        </p:txBody>
      </p:sp>
      <p:sp>
        <p:nvSpPr>
          <p:cNvPr id="3" name="Content Placeholder 2"/>
          <p:cNvSpPr>
            <a:spLocks noGrp="1"/>
          </p:cNvSpPr>
          <p:nvPr>
            <p:ph sz="half" idx="1"/>
          </p:nvPr>
        </p:nvSpPr>
        <p:spPr>
          <a:xfrm>
            <a:off x="779462" y="1419226"/>
            <a:ext cx="3657600" cy="2981325"/>
          </a:xfrm>
        </p:spPr>
        <p:txBody>
          <a:bodyPr>
            <a:normAutofit/>
          </a:bodyPr>
          <a:lstStyle>
            <a:lvl1pPr>
              <a:defRPr sz="150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a:p>
        </p:txBody>
      </p:sp>
      <p:sp>
        <p:nvSpPr>
          <p:cNvPr id="4" name="Content Placeholder 3"/>
          <p:cNvSpPr>
            <a:spLocks noGrp="1"/>
          </p:cNvSpPr>
          <p:nvPr>
            <p:ph sz="half" idx="2"/>
          </p:nvPr>
        </p:nvSpPr>
        <p:spPr>
          <a:xfrm>
            <a:off x="4703763" y="1419226"/>
            <a:ext cx="3657600" cy="2981325"/>
          </a:xfrm>
        </p:spPr>
        <p:txBody>
          <a:bodyPr>
            <a:normAutofit/>
          </a:bodyPr>
          <a:lstStyle>
            <a:lvl1pPr>
              <a:defRPr sz="150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a:p>
        </p:txBody>
      </p:sp>
      <p:sp>
        <p:nvSpPr>
          <p:cNvPr id="5" name="Date Placeholder 4"/>
          <p:cNvSpPr>
            <a:spLocks noGrp="1"/>
          </p:cNvSpPr>
          <p:nvPr>
            <p:ph type="dt" sz="half" idx="10"/>
          </p:nvPr>
        </p:nvSpPr>
        <p:spPr>
          <a:xfrm>
            <a:off x="6651812" y="4767263"/>
            <a:ext cx="2133600" cy="273844"/>
          </a:xfrm>
          <a:prstGeom prst="rect">
            <a:avLst/>
          </a:prstGeom>
        </p:spPr>
        <p:txBody>
          <a:bodyPr/>
          <a:lstStyle/>
          <a:p>
            <a:pPr>
              <a:defRPr/>
            </a:pPr>
            <a:r>
              <a:rPr lang="fr-FR"/>
              <a:t>X Master ISIC 2007</a:t>
            </a:r>
          </a:p>
        </p:txBody>
      </p:sp>
      <p:sp>
        <p:nvSpPr>
          <p:cNvPr id="6" name="Footer Placeholder 5"/>
          <p:cNvSpPr>
            <a:spLocks noGrp="1"/>
          </p:cNvSpPr>
          <p:nvPr>
            <p:ph type="ftr" sz="quarter" idx="11"/>
          </p:nvPr>
        </p:nvSpPr>
        <p:spPr>
          <a:xfrm>
            <a:off x="354106" y="4767263"/>
            <a:ext cx="2895600" cy="273844"/>
          </a:xfrm>
          <a:prstGeom prst="rect">
            <a:avLst/>
          </a:prstGeom>
        </p:spPr>
        <p:txBody>
          <a:bodyPr/>
          <a:lstStyle/>
          <a:p>
            <a:pPr>
              <a:defRPr/>
            </a:pPr>
            <a:r>
              <a:rPr lang="fr-FR"/>
              <a:t>Organisation &amp; Innovation ISC633</a:t>
            </a:r>
          </a:p>
        </p:txBody>
      </p:sp>
      <p:sp>
        <p:nvSpPr>
          <p:cNvPr id="7" name="Slide Number Placeholder 6"/>
          <p:cNvSpPr>
            <a:spLocks noGrp="1"/>
          </p:cNvSpPr>
          <p:nvPr>
            <p:ph type="sldNum" sz="quarter" idx="12"/>
          </p:nvPr>
        </p:nvSpPr>
        <p:spPr>
          <a:xfrm>
            <a:off x="4191000" y="4767263"/>
            <a:ext cx="762000" cy="273844"/>
          </a:xfrm>
          <a:prstGeom prst="rect">
            <a:avLst/>
          </a:prstGeom>
        </p:spPr>
        <p:txBody>
          <a:bodyPr/>
          <a:lstStyle/>
          <a:p>
            <a:fld id="{EBF5CD18-686B-47A9-AFD5-66CE5FA52A66}" type="slidenum">
              <a:rPr smtClean="0"/>
              <a:pP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779463" y="80683"/>
            <a:ext cx="7581901" cy="1240491"/>
          </a:xfrm>
        </p:spPr>
        <p:txBody>
          <a:bodyPr/>
          <a:lstStyle>
            <a:lvl1pPr>
              <a:defRPr/>
            </a:lvl1pPr>
          </a:lstStyle>
          <a:p>
            <a:r>
              <a:rPr lang="fr-FR"/>
              <a:t>Cliquez et modifiez le titre</a:t>
            </a:r>
            <a:endParaRPr/>
          </a:p>
        </p:txBody>
      </p:sp>
      <p:sp>
        <p:nvSpPr>
          <p:cNvPr id="3" name="Text Placeholder 2"/>
          <p:cNvSpPr>
            <a:spLocks noGrp="1"/>
          </p:cNvSpPr>
          <p:nvPr>
            <p:ph type="body" idx="1"/>
          </p:nvPr>
        </p:nvSpPr>
        <p:spPr>
          <a:xfrm>
            <a:off x="779462" y="1321174"/>
            <a:ext cx="3657600" cy="386602"/>
          </a:xfrm>
        </p:spPr>
        <p:txBody>
          <a:bodyPr anchor="b">
            <a:normAutofit/>
          </a:bodyPr>
          <a:lstStyle>
            <a:lvl1pPr marL="0" indent="0" algn="ctr">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779462" y="1795182"/>
            <a:ext cx="3657600" cy="2605367"/>
          </a:xfrm>
        </p:spPr>
        <p:txBody>
          <a:bodyPr>
            <a:normAutofit/>
          </a:bodyPr>
          <a:lstStyle>
            <a:lvl1pPr>
              <a:defRPr sz="1500"/>
            </a:lvl1pPr>
            <a:lvl2pPr>
              <a:defRPr sz="1350"/>
            </a:lvl2pPr>
            <a:lvl3pPr>
              <a:defRPr sz="1350"/>
            </a:lvl3pPr>
            <a:lvl4pPr>
              <a:defRPr sz="1350"/>
            </a:lvl4pPr>
            <a:lvl5pPr>
              <a:defRPr sz="135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a:p>
        </p:txBody>
      </p:sp>
      <p:sp>
        <p:nvSpPr>
          <p:cNvPr id="5" name="Text Placeholder 4"/>
          <p:cNvSpPr>
            <a:spLocks noGrp="1"/>
          </p:cNvSpPr>
          <p:nvPr>
            <p:ph type="body" sz="quarter" idx="3"/>
          </p:nvPr>
        </p:nvSpPr>
        <p:spPr>
          <a:xfrm>
            <a:off x="4703763" y="1321174"/>
            <a:ext cx="3657600" cy="386602"/>
          </a:xfrm>
        </p:spPr>
        <p:txBody>
          <a:bodyPr anchor="b">
            <a:normAutofit/>
          </a:bodyPr>
          <a:lstStyle>
            <a:lvl1pPr marL="0" indent="0" algn="ctr">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Content Placeholder 5"/>
          <p:cNvSpPr>
            <a:spLocks noGrp="1"/>
          </p:cNvSpPr>
          <p:nvPr>
            <p:ph sz="quarter" idx="4"/>
          </p:nvPr>
        </p:nvSpPr>
        <p:spPr>
          <a:xfrm>
            <a:off x="4703763" y="1795182"/>
            <a:ext cx="3657600" cy="2605367"/>
          </a:xfrm>
        </p:spPr>
        <p:txBody>
          <a:bodyPr>
            <a:normAutofit/>
          </a:bodyPr>
          <a:lstStyle>
            <a:lvl1pPr>
              <a:defRPr sz="1500"/>
            </a:lvl1pPr>
            <a:lvl2pPr>
              <a:defRPr sz="1350"/>
            </a:lvl2pPr>
            <a:lvl3pPr>
              <a:defRPr sz="1350"/>
            </a:lvl3pPr>
            <a:lvl4pPr>
              <a:defRPr sz="1350"/>
            </a:lvl4pPr>
            <a:lvl5pPr>
              <a:defRPr sz="135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a:p>
        </p:txBody>
      </p:sp>
      <p:sp>
        <p:nvSpPr>
          <p:cNvPr id="7" name="Date Placeholder 6"/>
          <p:cNvSpPr>
            <a:spLocks noGrp="1"/>
          </p:cNvSpPr>
          <p:nvPr>
            <p:ph type="dt" sz="half" idx="10"/>
          </p:nvPr>
        </p:nvSpPr>
        <p:spPr>
          <a:xfrm>
            <a:off x="6651812" y="4767263"/>
            <a:ext cx="2133600" cy="273844"/>
          </a:xfrm>
          <a:prstGeom prst="rect">
            <a:avLst/>
          </a:prstGeom>
        </p:spPr>
        <p:txBody>
          <a:bodyPr/>
          <a:lstStyle/>
          <a:p>
            <a:pPr>
              <a:defRPr/>
            </a:pPr>
            <a:r>
              <a:rPr lang="fr-FR"/>
              <a:t>X Master ISIC 2007</a:t>
            </a:r>
          </a:p>
        </p:txBody>
      </p:sp>
      <p:sp>
        <p:nvSpPr>
          <p:cNvPr id="8" name="Footer Placeholder 7"/>
          <p:cNvSpPr>
            <a:spLocks noGrp="1"/>
          </p:cNvSpPr>
          <p:nvPr>
            <p:ph type="ftr" sz="quarter" idx="11"/>
          </p:nvPr>
        </p:nvSpPr>
        <p:spPr>
          <a:xfrm>
            <a:off x="354106" y="4767263"/>
            <a:ext cx="2895600" cy="273844"/>
          </a:xfrm>
          <a:prstGeom prst="rect">
            <a:avLst/>
          </a:prstGeom>
        </p:spPr>
        <p:txBody>
          <a:bodyPr/>
          <a:lstStyle/>
          <a:p>
            <a:pPr>
              <a:defRPr/>
            </a:pPr>
            <a:r>
              <a:rPr lang="fr-FR"/>
              <a:t>Organisation &amp; Innovation ISC633</a:t>
            </a:r>
          </a:p>
        </p:txBody>
      </p:sp>
      <p:sp>
        <p:nvSpPr>
          <p:cNvPr id="9" name="Slide Number Placeholder 8"/>
          <p:cNvSpPr>
            <a:spLocks noGrp="1"/>
          </p:cNvSpPr>
          <p:nvPr>
            <p:ph type="sldNum" sz="quarter" idx="12"/>
          </p:nvPr>
        </p:nvSpPr>
        <p:spPr>
          <a:xfrm>
            <a:off x="4191000" y="4767263"/>
            <a:ext cx="762000" cy="273844"/>
          </a:xfrm>
          <a:prstGeom prst="rect">
            <a:avLst/>
          </a:prstGeom>
        </p:spPr>
        <p:txBody>
          <a:bodyPr/>
          <a:lstStyle/>
          <a:p>
            <a:fld id="{EBF5CD18-686B-47A9-AFD5-66CE5FA52A66}" type="slidenum">
              <a:rPr smtClean="0"/>
              <a:pP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a:p>
        </p:txBody>
      </p:sp>
      <p:sp>
        <p:nvSpPr>
          <p:cNvPr id="3" name="Date Placeholder 2"/>
          <p:cNvSpPr>
            <a:spLocks noGrp="1"/>
          </p:cNvSpPr>
          <p:nvPr>
            <p:ph type="dt" sz="half" idx="10"/>
          </p:nvPr>
        </p:nvSpPr>
        <p:spPr>
          <a:xfrm>
            <a:off x="6651812" y="4767263"/>
            <a:ext cx="2133600" cy="273844"/>
          </a:xfrm>
          <a:prstGeom prst="rect">
            <a:avLst/>
          </a:prstGeom>
        </p:spPr>
        <p:txBody>
          <a:bodyPr/>
          <a:lstStyle/>
          <a:p>
            <a:pPr>
              <a:defRPr/>
            </a:pPr>
            <a:r>
              <a:rPr lang="fr-FR"/>
              <a:t>X Master ISIC 2007</a:t>
            </a:r>
          </a:p>
        </p:txBody>
      </p:sp>
      <p:sp>
        <p:nvSpPr>
          <p:cNvPr id="4" name="Footer Placeholder 3"/>
          <p:cNvSpPr>
            <a:spLocks noGrp="1"/>
          </p:cNvSpPr>
          <p:nvPr>
            <p:ph type="ftr" sz="quarter" idx="11"/>
          </p:nvPr>
        </p:nvSpPr>
        <p:spPr>
          <a:xfrm>
            <a:off x="354106" y="4767263"/>
            <a:ext cx="2895600" cy="273844"/>
          </a:xfrm>
          <a:prstGeom prst="rect">
            <a:avLst/>
          </a:prstGeom>
        </p:spPr>
        <p:txBody>
          <a:bodyPr/>
          <a:lstStyle/>
          <a:p>
            <a:pPr>
              <a:defRPr/>
            </a:pPr>
            <a:r>
              <a:rPr lang="fr-FR"/>
              <a:t>Organisation &amp; Innovation ISC633</a:t>
            </a:r>
          </a:p>
        </p:txBody>
      </p:sp>
      <p:sp>
        <p:nvSpPr>
          <p:cNvPr id="5" name="Slide Number Placeholder 4"/>
          <p:cNvSpPr>
            <a:spLocks noGrp="1"/>
          </p:cNvSpPr>
          <p:nvPr>
            <p:ph type="sldNum" sz="quarter" idx="12"/>
          </p:nvPr>
        </p:nvSpPr>
        <p:spPr>
          <a:xfrm>
            <a:off x="4191000" y="4767263"/>
            <a:ext cx="762000" cy="273844"/>
          </a:xfrm>
          <a:prstGeom prst="rect">
            <a:avLst/>
          </a:prstGeom>
        </p:spPr>
        <p:txBody>
          <a:bodyPr/>
          <a:lstStyle/>
          <a:p>
            <a:fld id="{EBF5CD18-686B-47A9-AFD5-66CE5FA52A66}" type="slidenum">
              <a:rPr smtClean="0"/>
              <a:pP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651812" y="4767263"/>
            <a:ext cx="2133600" cy="273844"/>
          </a:xfrm>
          <a:prstGeom prst="rect">
            <a:avLst/>
          </a:prstGeom>
        </p:spPr>
        <p:txBody>
          <a:bodyPr/>
          <a:lstStyle/>
          <a:p>
            <a:pPr>
              <a:defRPr/>
            </a:pPr>
            <a:r>
              <a:rPr lang="fr-FR" dirty="0"/>
              <a:t>X Master ISIC 2007</a:t>
            </a:r>
          </a:p>
        </p:txBody>
      </p:sp>
      <p:sp>
        <p:nvSpPr>
          <p:cNvPr id="3" name="Footer Placeholder 2"/>
          <p:cNvSpPr>
            <a:spLocks noGrp="1"/>
          </p:cNvSpPr>
          <p:nvPr>
            <p:ph type="ftr" sz="quarter" idx="11"/>
          </p:nvPr>
        </p:nvSpPr>
        <p:spPr>
          <a:xfrm>
            <a:off x="354106" y="4767263"/>
            <a:ext cx="2895600" cy="273844"/>
          </a:xfrm>
          <a:prstGeom prst="rect">
            <a:avLst/>
          </a:prstGeom>
        </p:spPr>
        <p:txBody>
          <a:bodyPr/>
          <a:lstStyle/>
          <a:p>
            <a:pPr>
              <a:defRPr/>
            </a:pPr>
            <a:r>
              <a:rPr lang="fr-FR"/>
              <a:t>Organisation &amp; Innovation ISC633</a:t>
            </a:r>
          </a:p>
        </p:txBody>
      </p:sp>
      <p:sp>
        <p:nvSpPr>
          <p:cNvPr id="4" name="Slide Number Placeholder 3"/>
          <p:cNvSpPr>
            <a:spLocks noGrp="1"/>
          </p:cNvSpPr>
          <p:nvPr>
            <p:ph type="sldNum" sz="quarter" idx="12"/>
          </p:nvPr>
        </p:nvSpPr>
        <p:spPr>
          <a:xfrm>
            <a:off x="4191000" y="4767263"/>
            <a:ext cx="762000" cy="273844"/>
          </a:xfrm>
          <a:prstGeom prst="rect">
            <a:avLst/>
          </a:prstGeom>
        </p:spPr>
        <p:txBody>
          <a:bodyPr/>
          <a:lstStyle/>
          <a:p>
            <a:fld id="{EBF5CD18-686B-47A9-AFD5-66CE5FA52A66}" type="slidenum">
              <a:rPr smtClean="0"/>
              <a:pP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79929" y="342901"/>
            <a:ext cx="3566160" cy="1028700"/>
          </a:xfrm>
        </p:spPr>
        <p:txBody>
          <a:bodyPr anchor="b">
            <a:normAutofit/>
          </a:bodyPr>
          <a:lstStyle>
            <a:lvl1pPr algn="ctr">
              <a:defRPr sz="2700" b="1"/>
            </a:lvl1pPr>
          </a:lstStyle>
          <a:p>
            <a:r>
              <a:rPr lang="fr-FR"/>
              <a:t>Cliquez et modifiez le titre</a:t>
            </a:r>
            <a:endParaRPr/>
          </a:p>
        </p:txBody>
      </p:sp>
      <p:sp>
        <p:nvSpPr>
          <p:cNvPr id="3" name="Content Placeholder 2"/>
          <p:cNvSpPr>
            <a:spLocks noGrp="1"/>
          </p:cNvSpPr>
          <p:nvPr>
            <p:ph idx="1"/>
          </p:nvPr>
        </p:nvSpPr>
        <p:spPr>
          <a:xfrm>
            <a:off x="4802393" y="342901"/>
            <a:ext cx="3566160" cy="4057650"/>
          </a:xfrm>
        </p:spPr>
        <p:txBody>
          <a:bodyPr>
            <a:normAutofit/>
          </a:bodyPr>
          <a:lstStyle>
            <a:lvl1pPr>
              <a:defRPr sz="1800"/>
            </a:lvl1pPr>
            <a:lvl2pPr>
              <a:defRPr sz="1650"/>
            </a:lvl2pPr>
            <a:lvl3pPr>
              <a:defRPr sz="1500"/>
            </a:lvl3pPr>
            <a:lvl4pPr>
              <a:defRPr sz="1350"/>
            </a:lvl4pPr>
            <a:lvl5pPr>
              <a:defRPr sz="135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a:p>
        </p:txBody>
      </p:sp>
      <p:sp>
        <p:nvSpPr>
          <p:cNvPr id="4" name="Text Placeholder 3"/>
          <p:cNvSpPr>
            <a:spLocks noGrp="1"/>
          </p:cNvSpPr>
          <p:nvPr>
            <p:ph type="body" sz="half" idx="2"/>
          </p:nvPr>
        </p:nvSpPr>
        <p:spPr>
          <a:xfrm>
            <a:off x="779929" y="1371601"/>
            <a:ext cx="3566160" cy="2743200"/>
          </a:xfrm>
        </p:spPr>
        <p:txBody>
          <a:bodyPr>
            <a:normAutofit/>
          </a:bodyPr>
          <a:lstStyle>
            <a:lvl1pPr marL="0" indent="0" algn="ctr">
              <a:buNone/>
              <a:defRPr sz="15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5" name="Date Placeholder 4"/>
          <p:cNvSpPr>
            <a:spLocks noGrp="1"/>
          </p:cNvSpPr>
          <p:nvPr>
            <p:ph type="dt" sz="half" idx="10"/>
          </p:nvPr>
        </p:nvSpPr>
        <p:spPr>
          <a:xfrm>
            <a:off x="6651812" y="4767263"/>
            <a:ext cx="2133600" cy="273844"/>
          </a:xfrm>
          <a:prstGeom prst="rect">
            <a:avLst/>
          </a:prstGeom>
        </p:spPr>
        <p:txBody>
          <a:bodyPr/>
          <a:lstStyle/>
          <a:p>
            <a:pPr>
              <a:defRPr/>
            </a:pPr>
            <a:r>
              <a:rPr lang="fr-FR"/>
              <a:t>X Master ISIC 2007</a:t>
            </a:r>
          </a:p>
        </p:txBody>
      </p:sp>
      <p:sp>
        <p:nvSpPr>
          <p:cNvPr id="6" name="Footer Placeholder 5"/>
          <p:cNvSpPr>
            <a:spLocks noGrp="1"/>
          </p:cNvSpPr>
          <p:nvPr>
            <p:ph type="ftr" sz="quarter" idx="11"/>
          </p:nvPr>
        </p:nvSpPr>
        <p:spPr>
          <a:xfrm>
            <a:off x="354106" y="4767263"/>
            <a:ext cx="2895600" cy="273844"/>
          </a:xfrm>
          <a:prstGeom prst="rect">
            <a:avLst/>
          </a:prstGeom>
        </p:spPr>
        <p:txBody>
          <a:bodyPr/>
          <a:lstStyle/>
          <a:p>
            <a:pPr>
              <a:defRPr/>
            </a:pPr>
            <a:r>
              <a:rPr lang="fr-FR"/>
              <a:t>Organisation &amp; Innovation ISC633</a:t>
            </a:r>
          </a:p>
        </p:txBody>
      </p:sp>
      <p:sp>
        <p:nvSpPr>
          <p:cNvPr id="7" name="Slide Number Placeholder 6"/>
          <p:cNvSpPr>
            <a:spLocks noGrp="1"/>
          </p:cNvSpPr>
          <p:nvPr>
            <p:ph type="sldNum" sz="quarter" idx="12"/>
          </p:nvPr>
        </p:nvSpPr>
        <p:spPr>
          <a:xfrm>
            <a:off x="4191000" y="4767263"/>
            <a:ext cx="762000" cy="273844"/>
          </a:xfrm>
          <a:prstGeom prst="rect">
            <a:avLst/>
          </a:prstGeom>
        </p:spPr>
        <p:txBody>
          <a:bodyPr/>
          <a:lstStyle/>
          <a:p>
            <a:fld id="{EBF5CD18-686B-47A9-AFD5-66CE5FA52A66}" type="slidenum">
              <a:rPr smtClean="0"/>
              <a:pP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77240" y="342900"/>
            <a:ext cx="3566160" cy="1028700"/>
          </a:xfrm>
        </p:spPr>
        <p:txBody>
          <a:bodyPr anchor="b">
            <a:normAutofit/>
          </a:bodyPr>
          <a:lstStyle>
            <a:lvl1pPr algn="ctr">
              <a:defRPr sz="27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fr-FR"/>
              <a:t>Cliquez et modifiez le titre</a:t>
            </a:r>
            <a:endParaRPr/>
          </a:p>
        </p:txBody>
      </p:sp>
      <p:sp>
        <p:nvSpPr>
          <p:cNvPr id="3" name="Picture Placeholder 2"/>
          <p:cNvSpPr>
            <a:spLocks noGrp="1"/>
          </p:cNvSpPr>
          <p:nvPr>
            <p:ph type="pic" idx="1"/>
          </p:nvPr>
        </p:nvSpPr>
        <p:spPr>
          <a:xfrm>
            <a:off x="5266765" y="1257300"/>
            <a:ext cx="2975610" cy="2231708"/>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a:normAutofit/>
          </a:bodyPr>
          <a:lstStyle>
            <a:lvl1pPr marL="0" indent="0">
              <a:buNone/>
              <a:defRPr sz="18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a:p>
        </p:txBody>
      </p:sp>
      <p:sp>
        <p:nvSpPr>
          <p:cNvPr id="4" name="Text Placeholder 3"/>
          <p:cNvSpPr>
            <a:spLocks noGrp="1"/>
          </p:cNvSpPr>
          <p:nvPr>
            <p:ph type="body" sz="half" idx="2"/>
          </p:nvPr>
        </p:nvSpPr>
        <p:spPr>
          <a:xfrm>
            <a:off x="777240" y="1371600"/>
            <a:ext cx="3566160" cy="2743200"/>
          </a:xfrm>
        </p:spPr>
        <p:txBody>
          <a:bodyPr vert="horz" lIns="91440" tIns="45720" rIns="91440" bIns="45720" rtlCol="0">
            <a:normAutofit/>
          </a:bodyPr>
          <a:lstStyle>
            <a:lvl1pPr marL="0" indent="0" algn="ctr">
              <a:buNone/>
              <a:defRPr sz="15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lvl="0" indent="0" algn="ctr" defTabSz="685800" rtl="0" eaLnBrk="1" latinLnBrk="0" hangingPunct="1">
              <a:spcBef>
                <a:spcPts val="1500"/>
              </a:spcBef>
              <a:buFontTx/>
              <a:buNone/>
            </a:pPr>
            <a:r>
              <a:rPr lang="fr-FR"/>
              <a:t>Cliquez pour modifier les styles du texte du masque</a:t>
            </a:r>
          </a:p>
        </p:txBody>
      </p:sp>
      <p:sp>
        <p:nvSpPr>
          <p:cNvPr id="5" name="Date Placeholder 4"/>
          <p:cNvSpPr>
            <a:spLocks noGrp="1"/>
          </p:cNvSpPr>
          <p:nvPr>
            <p:ph type="dt" sz="half" idx="10"/>
          </p:nvPr>
        </p:nvSpPr>
        <p:spPr>
          <a:xfrm>
            <a:off x="6651812" y="4767263"/>
            <a:ext cx="2133600" cy="273844"/>
          </a:xfrm>
          <a:prstGeom prst="rect">
            <a:avLst/>
          </a:prstGeom>
        </p:spPr>
        <p:txBody>
          <a:bodyPr/>
          <a:lstStyle/>
          <a:p>
            <a:pPr>
              <a:defRPr/>
            </a:pPr>
            <a:r>
              <a:rPr lang="fr-FR"/>
              <a:t>X Master ISIC 2007</a:t>
            </a:r>
          </a:p>
        </p:txBody>
      </p:sp>
      <p:sp>
        <p:nvSpPr>
          <p:cNvPr id="6" name="Footer Placeholder 5"/>
          <p:cNvSpPr>
            <a:spLocks noGrp="1"/>
          </p:cNvSpPr>
          <p:nvPr>
            <p:ph type="ftr" sz="quarter" idx="11"/>
          </p:nvPr>
        </p:nvSpPr>
        <p:spPr>
          <a:xfrm>
            <a:off x="354106" y="4767263"/>
            <a:ext cx="2895600" cy="273844"/>
          </a:xfrm>
          <a:prstGeom prst="rect">
            <a:avLst/>
          </a:prstGeom>
        </p:spPr>
        <p:txBody>
          <a:bodyPr/>
          <a:lstStyle/>
          <a:p>
            <a:pPr>
              <a:defRPr/>
            </a:pPr>
            <a:r>
              <a:rPr lang="fr-FR"/>
              <a:t>Organisation &amp; Innovation ISC633</a:t>
            </a:r>
          </a:p>
        </p:txBody>
      </p:sp>
      <p:sp>
        <p:nvSpPr>
          <p:cNvPr id="7" name="Slide Number Placeholder 6"/>
          <p:cNvSpPr>
            <a:spLocks noGrp="1"/>
          </p:cNvSpPr>
          <p:nvPr>
            <p:ph type="sldNum" sz="quarter" idx="12"/>
          </p:nvPr>
        </p:nvSpPr>
        <p:spPr>
          <a:xfrm>
            <a:off x="4191000" y="4767263"/>
            <a:ext cx="762000" cy="273844"/>
          </a:xfrm>
          <a:prstGeom prst="rect">
            <a:avLst/>
          </a:prstGeom>
        </p:spPr>
        <p:txBody>
          <a:bodyPr/>
          <a:lstStyle/>
          <a:p>
            <a:fld id="{EBF5CD18-686B-47A9-AFD5-66CE5FA52A66}" type="slidenum">
              <a:rPr smtClean="0"/>
              <a:pP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7509" y="80683"/>
            <a:ext cx="8197849" cy="1007979"/>
          </a:xfrm>
          <a:prstGeom prst="rect">
            <a:avLst/>
          </a:prstGeom>
        </p:spPr>
        <p:txBody>
          <a:bodyPr vert="horz" lIns="91440" tIns="45720" rIns="91440" bIns="45720" rtlCol="0" anchor="ctr">
            <a:noAutofit/>
          </a:bodyPr>
          <a:lstStyle/>
          <a:p>
            <a:r>
              <a:rPr lang="fr-FR" noProof="0" dirty="0"/>
              <a:t>Cliquez et modifiez le titre</a:t>
            </a:r>
          </a:p>
        </p:txBody>
      </p:sp>
      <p:sp>
        <p:nvSpPr>
          <p:cNvPr id="3" name="Text Placeholder 2"/>
          <p:cNvSpPr>
            <a:spLocks noGrp="1"/>
          </p:cNvSpPr>
          <p:nvPr>
            <p:ph type="body" idx="1"/>
          </p:nvPr>
        </p:nvSpPr>
        <p:spPr>
          <a:xfrm>
            <a:off x="474681" y="1233249"/>
            <a:ext cx="8210677" cy="3490545"/>
          </a:xfrm>
          <a:prstGeom prst="rect">
            <a:avLst/>
          </a:prstGeom>
        </p:spPr>
        <p:txBody>
          <a:bodyPr vert="horz" lIns="91440" tIns="45720" rIns="91440" bIns="45720" rtlCol="0" anchor="ctr">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8" name="Line 8"/>
          <p:cNvSpPr>
            <a:spLocks noChangeShapeType="1"/>
          </p:cNvSpPr>
          <p:nvPr userDrawn="1"/>
        </p:nvSpPr>
        <p:spPr bwMode="auto">
          <a:xfrm>
            <a:off x="468314" y="4786313"/>
            <a:ext cx="8207375" cy="0"/>
          </a:xfrm>
          <a:prstGeom prst="line">
            <a:avLst/>
          </a:prstGeom>
          <a:noFill/>
          <a:ln w="38100" cmpd="dbl">
            <a:solidFill>
              <a:srgbClr val="F2D908"/>
            </a:solidFill>
            <a:round/>
            <a:headEnd/>
            <a:tailEnd/>
          </a:ln>
          <a:effectLst/>
        </p:spPr>
        <p:txBody>
          <a:bodyPr>
            <a:prstTxWarp prst="textNoShape">
              <a:avLst/>
            </a:prstTxWarp>
          </a:bodyPr>
          <a:lstStyle/>
          <a:p>
            <a:pPr>
              <a:defRPr/>
            </a:pPr>
            <a:endParaRPr lang="fr-FR"/>
          </a:p>
        </p:txBody>
      </p:sp>
      <p:sp>
        <p:nvSpPr>
          <p:cNvPr id="9" name="Date Placeholder 1"/>
          <p:cNvSpPr txBox="1">
            <a:spLocks/>
          </p:cNvSpPr>
          <p:nvPr userDrawn="1"/>
        </p:nvSpPr>
        <p:spPr>
          <a:xfrm>
            <a:off x="6560461" y="4827505"/>
            <a:ext cx="2133600" cy="273844"/>
          </a:xfrm>
          <a:prstGeom prst="rect">
            <a:avLst/>
          </a:prstGeom>
        </p:spPr>
        <p:txBody>
          <a:bodyPr vert="horz" lIns="68580" tIns="34290" rIns="68580" bIns="34290" rtlCol="0" anchor="ct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fr-FR" sz="825" b="0" i="0" u="none" strike="noStrike" kern="1200" cap="none" spc="0" normalizeH="0" baseline="0" noProof="0" dirty="0">
                <a:ln>
                  <a:noFill/>
                </a:ln>
                <a:solidFill>
                  <a:schemeClr val="tx1">
                    <a:tint val="75000"/>
                  </a:schemeClr>
                </a:solidFill>
                <a:effectLst>
                  <a:outerShdw blurRad="101600" dist="63500" dir="2700000" algn="tl" rotWithShape="0">
                    <a:prstClr val="black">
                      <a:alpha val="75000"/>
                    </a:prstClr>
                  </a:outerShdw>
                </a:effectLst>
                <a:uLnTx/>
                <a:uFillTx/>
                <a:latin typeface="Arial" pitchFamily="-65" charset="0"/>
                <a:ea typeface="Arial" pitchFamily="-65" charset="0"/>
                <a:cs typeface="Arial" pitchFamily="-65" charset="0"/>
              </a:rPr>
              <a:t> 2021 / sasson.fr ©</a:t>
            </a:r>
          </a:p>
        </p:txBody>
      </p:sp>
      <p:sp>
        <p:nvSpPr>
          <p:cNvPr id="10" name="Date Placeholder 1"/>
          <p:cNvSpPr txBox="1">
            <a:spLocks/>
          </p:cNvSpPr>
          <p:nvPr userDrawn="1"/>
        </p:nvSpPr>
        <p:spPr>
          <a:xfrm>
            <a:off x="490704" y="4827505"/>
            <a:ext cx="2485666" cy="273844"/>
          </a:xfrm>
          <a:prstGeom prst="rect">
            <a:avLst/>
          </a:prstGeom>
        </p:spPr>
        <p:txBody>
          <a:bodyPr vert="horz" lIns="68580" tIns="34290" rIns="68580" bIns="34290" rtlCol="0" anchor="ct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r-FR" sz="825" b="0" i="0" u="none" strike="noStrike" kern="1200" cap="none" spc="0" normalizeH="0" baseline="0" noProof="0" dirty="0">
                <a:ln>
                  <a:noFill/>
                </a:ln>
                <a:solidFill>
                  <a:schemeClr val="tx1">
                    <a:tint val="75000"/>
                  </a:schemeClr>
                </a:solidFill>
                <a:effectLst>
                  <a:outerShdw blurRad="101600" dist="63500" dir="2700000" algn="tl" rotWithShape="0">
                    <a:prstClr val="black">
                      <a:alpha val="75000"/>
                    </a:prstClr>
                  </a:outerShdw>
                </a:effectLst>
                <a:uLnTx/>
                <a:uFillTx/>
                <a:latin typeface="Arial" pitchFamily="-65" charset="0"/>
                <a:ea typeface="Arial" pitchFamily="-65" charset="0"/>
                <a:cs typeface="Arial" pitchFamily="-65" charset="0"/>
              </a:rPr>
              <a:t>Sociologie des organisations</a:t>
            </a:r>
          </a:p>
        </p:txBody>
      </p:sp>
      <p:sp>
        <p:nvSpPr>
          <p:cNvPr id="11" name="Date Placeholder 1"/>
          <p:cNvSpPr txBox="1">
            <a:spLocks/>
          </p:cNvSpPr>
          <p:nvPr userDrawn="1"/>
        </p:nvSpPr>
        <p:spPr>
          <a:xfrm>
            <a:off x="3525582" y="4827505"/>
            <a:ext cx="2133600" cy="273844"/>
          </a:xfrm>
          <a:prstGeom prst="rect">
            <a:avLst/>
          </a:prstGeom>
        </p:spPr>
        <p:txBody>
          <a:bodyPr vert="horz" lIns="68580" tIns="34290" rIns="68580" bIns="3429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fld id="{B02930F9-2D79-884C-99FB-B0A5087EFB17}" type="slidenum">
              <a:rPr kumimoji="0" lang="fr-FR" sz="825" b="0" i="0" u="none" strike="noStrike" kern="1200" cap="none" spc="0" normalizeH="0" baseline="0" noProof="0" smtClean="0">
                <a:ln>
                  <a:noFill/>
                </a:ln>
                <a:solidFill>
                  <a:schemeClr val="tx1">
                    <a:tint val="75000"/>
                  </a:schemeClr>
                </a:solidFill>
                <a:effectLst>
                  <a:outerShdw blurRad="101600" dist="63500" dir="2700000" algn="tl" rotWithShape="0">
                    <a:prstClr val="black">
                      <a:alpha val="75000"/>
                    </a:prstClr>
                  </a:outerShdw>
                </a:effectLst>
                <a:uLnTx/>
                <a:uFillTx/>
                <a:latin typeface="Arial" pitchFamily="-65" charset="0"/>
                <a:ea typeface="Arial" pitchFamily="-65" charset="0"/>
                <a:cs typeface="Arial" pitchFamily="-65" charset="0"/>
              </a:rPr>
              <a:pPr marL="0" marR="0" lvl="0" indent="0" algn="ctr" defTabSz="685800" rtl="0" eaLnBrk="1" fontAlgn="base" latinLnBrk="0" hangingPunct="1">
                <a:lnSpc>
                  <a:spcPct val="100000"/>
                </a:lnSpc>
                <a:spcBef>
                  <a:spcPct val="0"/>
                </a:spcBef>
                <a:spcAft>
                  <a:spcPct val="0"/>
                </a:spcAft>
                <a:buClrTx/>
                <a:buSzTx/>
                <a:buFontTx/>
                <a:buNone/>
                <a:tabLst/>
                <a:defRPr/>
              </a:pPr>
              <a:t>‹N°›</a:t>
            </a:fld>
            <a:endParaRPr kumimoji="0" lang="fr-FR" sz="825" b="0" i="0" u="none" strike="noStrike" kern="1200" cap="none" spc="0" normalizeH="0" baseline="0" noProof="0" dirty="0">
              <a:ln>
                <a:noFill/>
              </a:ln>
              <a:solidFill>
                <a:schemeClr val="tx1">
                  <a:tint val="75000"/>
                </a:schemeClr>
              </a:solidFill>
              <a:effectLst>
                <a:outerShdw blurRad="101600" dist="63500" dir="2700000" algn="tl" rotWithShape="0">
                  <a:prstClr val="black">
                    <a:alpha val="75000"/>
                  </a:prstClr>
                </a:outerShdw>
              </a:effectLst>
              <a:uLnTx/>
              <a:uFillTx/>
              <a:latin typeface="Arial" pitchFamily="-65" charset="0"/>
              <a:ea typeface="Arial" pitchFamily="-65" charset="0"/>
              <a:cs typeface="Arial" pitchFamily="-65"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p:txStyles>
    <p:titleStyle>
      <a:lvl1pPr algn="ctr" defTabSz="685800" rtl="0" eaLnBrk="1" latinLnBrk="0" hangingPunct="1">
        <a:spcBef>
          <a:spcPct val="0"/>
        </a:spcBef>
        <a:buNone/>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p:titleStyle>
    <p:bodyStyle>
      <a:lvl1pPr marL="302419" indent="-302419" algn="l" defTabSz="685800" rtl="0" eaLnBrk="1" latinLnBrk="0" hangingPunct="1">
        <a:spcBef>
          <a:spcPts val="1500"/>
        </a:spcBef>
        <a:buFontTx/>
        <a:buBlip>
          <a:blip r:embed="rId14"/>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604838" indent="-302419" algn="l" defTabSz="685800" rtl="0" eaLnBrk="1" latinLnBrk="0" hangingPunct="1">
        <a:spcBef>
          <a:spcPts val="450"/>
        </a:spcBef>
        <a:buFontTx/>
        <a:buBlip>
          <a:blip r:embed="rId14"/>
        </a:buBlip>
        <a:defRPr sz="165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857250" indent="-252413" algn="l" defTabSz="685800" rtl="0" eaLnBrk="1" latinLnBrk="0" hangingPunct="1">
        <a:spcBef>
          <a:spcPts val="450"/>
        </a:spcBef>
        <a:buFontTx/>
        <a:buBlip>
          <a:blip r:embed="rId14"/>
        </a:buBlip>
        <a:defRPr sz="15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119188" indent="-261938" algn="l" defTabSz="685800" rtl="0" eaLnBrk="1" latinLnBrk="0" hangingPunct="1">
        <a:spcBef>
          <a:spcPts val="450"/>
        </a:spcBef>
        <a:buFontTx/>
        <a:buBlip>
          <a:blip r:embed="rId14"/>
        </a:buBlip>
        <a:defRPr sz="135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371600" indent="-252413" algn="l" defTabSz="685800" rtl="0" eaLnBrk="1" latinLnBrk="0" hangingPunct="1">
        <a:spcBef>
          <a:spcPts val="450"/>
        </a:spcBef>
        <a:buFontTx/>
        <a:buBlip>
          <a:blip r:embed="rId14"/>
        </a:buBlip>
        <a:defRPr sz="135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tiff"/></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3" name="Rectangle 2"/>
          <p:cNvSpPr>
            <a:spLocks noGrp="1" noChangeArrowheads="1"/>
          </p:cNvSpPr>
          <p:nvPr>
            <p:ph type="ctrTitle"/>
          </p:nvPr>
        </p:nvSpPr>
        <p:spPr>
          <a:xfrm>
            <a:off x="1510772" y="1546707"/>
            <a:ext cx="6152223" cy="1612718"/>
          </a:xfrm>
        </p:spPr>
        <p:txBody>
          <a:bodyPr/>
          <a:lstStyle/>
          <a:p>
            <a:pPr algn="ctr" eaLnBrk="1" hangingPunct="1"/>
            <a:r>
              <a:rPr lang="fr-FR" dirty="0"/>
              <a:t>Sociologie des Organisations</a:t>
            </a:r>
            <a:br>
              <a:rPr lang="fr-FR" sz="4500" dirty="0"/>
            </a:br>
            <a:br>
              <a:rPr lang="fr-FR" sz="4500" dirty="0"/>
            </a:br>
            <a:r>
              <a:rPr lang="fr-FR" sz="2100" dirty="0"/>
              <a:t>2021	 Séance n° 4</a:t>
            </a:r>
          </a:p>
        </p:txBody>
      </p:sp>
      <p:sp>
        <p:nvSpPr>
          <p:cNvPr id="13314" name="Rectangle 3"/>
          <p:cNvSpPr>
            <a:spLocks noGrp="1" noChangeArrowheads="1"/>
          </p:cNvSpPr>
          <p:nvPr>
            <p:ph type="subTitle" idx="1"/>
          </p:nvPr>
        </p:nvSpPr>
        <p:spPr/>
        <p:txBody>
          <a:bodyPr>
            <a:noAutofit/>
          </a:bodyPr>
          <a:lstStyle/>
          <a:p>
            <a:pPr eaLnBrk="1" hangingPunct="1"/>
            <a:r>
              <a:rPr lang="fr-FR" sz="2700" dirty="0">
                <a:solidFill>
                  <a:schemeClr val="accent1"/>
                </a:solidFill>
                <a:latin typeface="+mj-lt"/>
              </a:rPr>
              <a:t>Michel Sasson</a:t>
            </a:r>
            <a:endParaRPr lang="fr-FR" sz="1350" dirty="0">
              <a:solidFill>
                <a:schemeClr val="accent1"/>
              </a:solidFill>
              <a:latin typeface="+mj-lt"/>
            </a:endParaRPr>
          </a:p>
          <a:p>
            <a:pPr eaLnBrk="1" hangingPunct="1"/>
            <a:r>
              <a:rPr lang="fr-FR" sz="1350" dirty="0" err="1">
                <a:solidFill>
                  <a:srgbClr val="FFFFFF"/>
                </a:solidFill>
                <a:latin typeface="+mj-lt"/>
              </a:rPr>
              <a:t>michel@sasson.fr</a:t>
            </a:r>
            <a:endParaRPr lang="fr-FR" sz="1350" dirty="0">
              <a:solidFill>
                <a:srgbClr val="FFFFFF"/>
              </a:solidFill>
              <a:latin typeface="+mj-lt"/>
            </a:endParaRPr>
          </a:p>
          <a:p>
            <a:pPr eaLnBrk="1" hangingPunct="1"/>
            <a:endParaRPr lang="fr-FR" sz="1350" dirty="0">
              <a:solidFill>
                <a:srgbClr val="FFFFFF"/>
              </a:solidFill>
              <a:latin typeface="+mj-lt"/>
            </a:endParaRPr>
          </a:p>
        </p:txBody>
      </p:sp>
      <p:sp>
        <p:nvSpPr>
          <p:cNvPr id="2" name="TextBox 1"/>
          <p:cNvSpPr txBox="1"/>
          <p:nvPr/>
        </p:nvSpPr>
        <p:spPr>
          <a:xfrm>
            <a:off x="4464015" y="1681992"/>
            <a:ext cx="184731" cy="369332"/>
          </a:xfrm>
          <a:prstGeom prst="rect">
            <a:avLst/>
          </a:prstGeom>
          <a:noFill/>
        </p:spPr>
        <p:txBody>
          <a:bodyPr wrap="none" rtlCol="0">
            <a:spAutoFit/>
          </a:bodyPr>
          <a:lstStyle/>
          <a:p>
            <a:endParaRPr lang="fr-FR" dirty="0"/>
          </a:p>
        </p:txBody>
      </p:sp>
      <p:pic>
        <p:nvPicPr>
          <p:cNvPr id="7" name="Image 6" descr="Sans titre-1.gif">
            <a:extLst>
              <a:ext uri="{FF2B5EF4-FFF2-40B4-BE49-F238E27FC236}">
                <a16:creationId xmlns:a16="http://schemas.microsoft.com/office/drawing/2014/main" id="{986CE143-AA94-2E4B-823E-3E46118FB39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80213" y="330199"/>
            <a:ext cx="723096" cy="687388"/>
          </a:xfrm>
          <a:prstGeom prst="rect">
            <a:avLst/>
          </a:prstGeom>
        </p:spPr>
      </p:pic>
      <p:pic>
        <p:nvPicPr>
          <p:cNvPr id="8" name="Picture 5" descr="logo-epita-hd.png">
            <a:extLst>
              <a:ext uri="{FF2B5EF4-FFF2-40B4-BE49-F238E27FC236}">
                <a16:creationId xmlns:a16="http://schemas.microsoft.com/office/drawing/2014/main" id="{0D6BD84E-D9B1-EC4B-878A-F5C8E5B632D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12629" y="330199"/>
            <a:ext cx="1351159" cy="914854"/>
          </a:xfrm>
          <a:prstGeom prst="rect">
            <a:avLst/>
          </a:prstGeom>
        </p:spPr>
      </p:pic>
    </p:spTree>
    <p:extLst>
      <p:ext uri="{BB962C8B-B14F-4D97-AF65-F5344CB8AC3E}">
        <p14:creationId xmlns:p14="http://schemas.microsoft.com/office/powerpoint/2010/main" val="2110155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E9E58F-CB0B-F540-8CDD-5542FAE89912}"/>
              </a:ext>
            </a:extLst>
          </p:cNvPr>
          <p:cNvSpPr>
            <a:spLocks noGrp="1"/>
          </p:cNvSpPr>
          <p:nvPr>
            <p:ph type="title"/>
          </p:nvPr>
        </p:nvSpPr>
        <p:spPr/>
        <p:txBody>
          <a:bodyPr/>
          <a:lstStyle/>
          <a:p>
            <a:r>
              <a:rPr lang="fr-FR" dirty="0"/>
              <a:t>Organigrammes selon auteur</a:t>
            </a:r>
          </a:p>
        </p:txBody>
      </p:sp>
      <p:pic>
        <p:nvPicPr>
          <p:cNvPr id="13" name="Image 2" descr="Macintosh HD:Users:gondoken:Desktop:Organigramme Wesley.png">
            <a:extLst>
              <a:ext uri="{FF2B5EF4-FFF2-40B4-BE49-F238E27FC236}">
                <a16:creationId xmlns:a16="http://schemas.microsoft.com/office/drawing/2014/main" id="{BCD92EA0-0491-1544-AA1B-34B4614F1FA3}"/>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409630" y="1463372"/>
            <a:ext cx="2676469" cy="1034144"/>
          </a:xfrm>
          <a:prstGeom prst="rect">
            <a:avLst/>
          </a:prstGeom>
          <a:solidFill>
            <a:schemeClr val="tx1"/>
          </a:solidFill>
          <a:ln>
            <a:noFill/>
          </a:ln>
        </p:spPr>
      </p:pic>
      <p:pic>
        <p:nvPicPr>
          <p:cNvPr id="6" name="Image 4" descr="Macintosh HD:Users:gondoken:Desktop:Organigramme Virginie.png">
            <a:extLst>
              <a:ext uri="{FF2B5EF4-FFF2-40B4-BE49-F238E27FC236}">
                <a16:creationId xmlns:a16="http://schemas.microsoft.com/office/drawing/2014/main" id="{40C89E31-42C6-2744-B82B-C93103288447}"/>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3255695" y="1463372"/>
            <a:ext cx="2729860" cy="1704645"/>
          </a:xfrm>
          <a:prstGeom prst="rect">
            <a:avLst/>
          </a:prstGeom>
          <a:solidFill>
            <a:schemeClr val="tx1"/>
          </a:solidFill>
          <a:ln>
            <a:noFill/>
          </a:ln>
        </p:spPr>
      </p:pic>
      <p:pic>
        <p:nvPicPr>
          <p:cNvPr id="9" name="Image 6" descr="Macintosh HD:Users:gondoken:Desktop:Damien.png">
            <a:extLst>
              <a:ext uri="{FF2B5EF4-FFF2-40B4-BE49-F238E27FC236}">
                <a16:creationId xmlns:a16="http://schemas.microsoft.com/office/drawing/2014/main" id="{95E58EB1-1E88-1D47-8635-0EABA384D4C7}"/>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6155151" y="1463372"/>
            <a:ext cx="2669196" cy="1357793"/>
          </a:xfrm>
          <a:prstGeom prst="rect">
            <a:avLst/>
          </a:prstGeom>
          <a:solidFill>
            <a:schemeClr val="tx1"/>
          </a:solidFill>
          <a:ln>
            <a:noFill/>
          </a:ln>
        </p:spPr>
      </p:pic>
      <p:pic>
        <p:nvPicPr>
          <p:cNvPr id="10" name="Image 12" descr="Macintosh HD:Users:gondoken:Desktop:organigramme de vanessa.png">
            <a:extLst>
              <a:ext uri="{FF2B5EF4-FFF2-40B4-BE49-F238E27FC236}">
                <a16:creationId xmlns:a16="http://schemas.microsoft.com/office/drawing/2014/main" id="{8A7934D3-275D-E540-B153-8BC6C1222FEE}"/>
              </a:ext>
            </a:extLst>
          </p:cNvPr>
          <p:cNvPicPr/>
          <p:nvPr/>
        </p:nvPicPr>
        <p:blipFill>
          <a:blip r:embed="rId5" cstate="print">
            <a:extLst>
              <a:ext uri="{28A0092B-C50C-407E-A947-70E740481C1C}">
                <a14:useLocalDpi xmlns:a14="http://schemas.microsoft.com/office/drawing/2010/main"/>
              </a:ext>
            </a:extLst>
          </a:blip>
          <a:srcRect/>
          <a:stretch>
            <a:fillRect/>
          </a:stretch>
        </p:blipFill>
        <p:spPr bwMode="auto">
          <a:xfrm>
            <a:off x="5454846" y="3485329"/>
            <a:ext cx="3230512" cy="1146541"/>
          </a:xfrm>
          <a:prstGeom prst="rect">
            <a:avLst/>
          </a:prstGeom>
          <a:solidFill>
            <a:schemeClr val="tx1"/>
          </a:solidFill>
          <a:ln>
            <a:noFill/>
          </a:ln>
        </p:spPr>
      </p:pic>
      <p:sp>
        <p:nvSpPr>
          <p:cNvPr id="14" name="Rectangle 13">
            <a:extLst>
              <a:ext uri="{FF2B5EF4-FFF2-40B4-BE49-F238E27FC236}">
                <a16:creationId xmlns:a16="http://schemas.microsoft.com/office/drawing/2014/main" id="{B189554B-6586-F147-9178-8BEDA8B2F467}"/>
              </a:ext>
            </a:extLst>
          </p:cNvPr>
          <p:cNvSpPr/>
          <p:nvPr/>
        </p:nvSpPr>
        <p:spPr>
          <a:xfrm>
            <a:off x="1418895" y="1086781"/>
            <a:ext cx="657937" cy="276999"/>
          </a:xfrm>
          <a:prstGeom prst="rect">
            <a:avLst/>
          </a:prstGeom>
        </p:spPr>
        <p:txBody>
          <a:bodyPr wrap="none">
            <a:spAutoFit/>
          </a:bodyPr>
          <a:lstStyle/>
          <a:p>
            <a:r>
              <a:rPr lang="fr-FR" sz="1200" b="1" i="0" dirty="0">
                <a:solidFill>
                  <a:schemeClr val="accent1"/>
                </a:solidFill>
                <a:latin typeface="+mn-lt"/>
              </a:rPr>
              <a:t>Wesley</a:t>
            </a:r>
          </a:p>
        </p:txBody>
      </p:sp>
      <p:sp>
        <p:nvSpPr>
          <p:cNvPr id="15" name="Rectangle 14">
            <a:extLst>
              <a:ext uri="{FF2B5EF4-FFF2-40B4-BE49-F238E27FC236}">
                <a16:creationId xmlns:a16="http://schemas.microsoft.com/office/drawing/2014/main" id="{83FB8C40-CCCF-E945-B241-36ED777FE11E}"/>
              </a:ext>
            </a:extLst>
          </p:cNvPr>
          <p:cNvSpPr/>
          <p:nvPr/>
        </p:nvSpPr>
        <p:spPr>
          <a:xfrm>
            <a:off x="4272613" y="1086781"/>
            <a:ext cx="696024" cy="276999"/>
          </a:xfrm>
          <a:prstGeom prst="rect">
            <a:avLst/>
          </a:prstGeom>
        </p:spPr>
        <p:txBody>
          <a:bodyPr wrap="none">
            <a:spAutoFit/>
          </a:bodyPr>
          <a:lstStyle/>
          <a:p>
            <a:r>
              <a:rPr lang="fr-FR" sz="1200" b="1" i="0" dirty="0">
                <a:solidFill>
                  <a:schemeClr val="accent1"/>
                </a:solidFill>
                <a:latin typeface="+mn-lt"/>
              </a:rPr>
              <a:t>Virginie</a:t>
            </a:r>
          </a:p>
        </p:txBody>
      </p:sp>
      <p:sp>
        <p:nvSpPr>
          <p:cNvPr id="16" name="Rectangle 15">
            <a:extLst>
              <a:ext uri="{FF2B5EF4-FFF2-40B4-BE49-F238E27FC236}">
                <a16:creationId xmlns:a16="http://schemas.microsoft.com/office/drawing/2014/main" id="{DDA42180-2198-D94F-A585-953E8CCB2AB3}"/>
              </a:ext>
            </a:extLst>
          </p:cNvPr>
          <p:cNvSpPr/>
          <p:nvPr/>
        </p:nvSpPr>
        <p:spPr>
          <a:xfrm>
            <a:off x="7144944" y="1086781"/>
            <a:ext cx="689612" cy="276999"/>
          </a:xfrm>
          <a:prstGeom prst="rect">
            <a:avLst/>
          </a:prstGeom>
        </p:spPr>
        <p:txBody>
          <a:bodyPr wrap="none">
            <a:spAutoFit/>
          </a:bodyPr>
          <a:lstStyle/>
          <a:p>
            <a:r>
              <a:rPr lang="fr-FR" sz="1200" b="1" i="0" dirty="0">
                <a:solidFill>
                  <a:schemeClr val="accent1"/>
                </a:solidFill>
                <a:latin typeface="+mn-lt"/>
              </a:rPr>
              <a:t>Damien</a:t>
            </a:r>
          </a:p>
        </p:txBody>
      </p:sp>
      <p:pic>
        <p:nvPicPr>
          <p:cNvPr id="17" name="Image 9" descr="Macintosh HD:Users:gondoken:Desktop:christian.png">
            <a:extLst>
              <a:ext uri="{FF2B5EF4-FFF2-40B4-BE49-F238E27FC236}">
                <a16:creationId xmlns:a16="http://schemas.microsoft.com/office/drawing/2014/main" id="{A3642852-39BA-2940-83BC-997CF2113CB7}"/>
              </a:ext>
            </a:extLst>
          </p:cNvPr>
          <p:cNvPicPr/>
          <p:nvPr/>
        </p:nvPicPr>
        <p:blipFill>
          <a:blip r:embed="rId6" cstate="print">
            <a:extLst>
              <a:ext uri="{28A0092B-C50C-407E-A947-70E740481C1C}">
                <a14:useLocalDpi xmlns:a14="http://schemas.microsoft.com/office/drawing/2010/main"/>
              </a:ext>
            </a:extLst>
          </a:blip>
          <a:srcRect/>
          <a:stretch>
            <a:fillRect/>
          </a:stretch>
        </p:blipFill>
        <p:spPr bwMode="auto">
          <a:xfrm>
            <a:off x="506345" y="3485329"/>
            <a:ext cx="2712952" cy="946971"/>
          </a:xfrm>
          <a:prstGeom prst="rect">
            <a:avLst/>
          </a:prstGeom>
          <a:solidFill>
            <a:schemeClr val="tx1"/>
          </a:solidFill>
          <a:ln>
            <a:noFill/>
          </a:ln>
        </p:spPr>
      </p:pic>
      <p:sp>
        <p:nvSpPr>
          <p:cNvPr id="18" name="Rectangle 17">
            <a:extLst>
              <a:ext uri="{FF2B5EF4-FFF2-40B4-BE49-F238E27FC236}">
                <a16:creationId xmlns:a16="http://schemas.microsoft.com/office/drawing/2014/main" id="{A0140830-47D3-9748-916A-323B65CDB9EF}"/>
              </a:ext>
            </a:extLst>
          </p:cNvPr>
          <p:cNvSpPr/>
          <p:nvPr/>
        </p:nvSpPr>
        <p:spPr>
          <a:xfrm>
            <a:off x="1485859" y="3113147"/>
            <a:ext cx="771365" cy="276999"/>
          </a:xfrm>
          <a:prstGeom prst="rect">
            <a:avLst/>
          </a:prstGeom>
        </p:spPr>
        <p:txBody>
          <a:bodyPr wrap="none">
            <a:spAutoFit/>
          </a:bodyPr>
          <a:lstStyle/>
          <a:p>
            <a:r>
              <a:rPr lang="fr-FR" sz="1200" b="1" i="0" dirty="0">
                <a:solidFill>
                  <a:schemeClr val="accent1"/>
                </a:solidFill>
                <a:latin typeface="+mn-lt"/>
              </a:rPr>
              <a:t>Christian</a:t>
            </a:r>
          </a:p>
        </p:txBody>
      </p:sp>
      <p:sp>
        <p:nvSpPr>
          <p:cNvPr id="19" name="Rectangle 18">
            <a:extLst>
              <a:ext uri="{FF2B5EF4-FFF2-40B4-BE49-F238E27FC236}">
                <a16:creationId xmlns:a16="http://schemas.microsoft.com/office/drawing/2014/main" id="{78EDD40F-EC97-1247-9D98-6F2439654C4F}"/>
              </a:ext>
            </a:extLst>
          </p:cNvPr>
          <p:cNvSpPr/>
          <p:nvPr/>
        </p:nvSpPr>
        <p:spPr>
          <a:xfrm>
            <a:off x="6720120" y="3113147"/>
            <a:ext cx="708143" cy="276999"/>
          </a:xfrm>
          <a:prstGeom prst="rect">
            <a:avLst/>
          </a:prstGeom>
        </p:spPr>
        <p:txBody>
          <a:bodyPr wrap="none">
            <a:spAutoFit/>
          </a:bodyPr>
          <a:lstStyle/>
          <a:p>
            <a:r>
              <a:rPr lang="fr-FR" sz="1200" b="1" i="0" dirty="0">
                <a:solidFill>
                  <a:schemeClr val="accent1"/>
                </a:solidFill>
                <a:latin typeface="+mn-lt"/>
              </a:rPr>
              <a:t>Vanessa</a:t>
            </a:r>
          </a:p>
        </p:txBody>
      </p:sp>
    </p:spTree>
    <p:extLst>
      <p:ext uri="{BB962C8B-B14F-4D97-AF65-F5344CB8AC3E}">
        <p14:creationId xmlns:p14="http://schemas.microsoft.com/office/powerpoint/2010/main" val="328436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E9E58F-CB0B-F540-8CDD-5542FAE89912}"/>
              </a:ext>
            </a:extLst>
          </p:cNvPr>
          <p:cNvSpPr>
            <a:spLocks noGrp="1"/>
          </p:cNvSpPr>
          <p:nvPr>
            <p:ph type="title"/>
          </p:nvPr>
        </p:nvSpPr>
        <p:spPr/>
        <p:txBody>
          <a:bodyPr/>
          <a:lstStyle/>
          <a:p>
            <a:r>
              <a:rPr lang="fr-FR" dirty="0"/>
              <a:t>Traiter les données</a:t>
            </a:r>
          </a:p>
        </p:txBody>
      </p:sp>
      <p:pic>
        <p:nvPicPr>
          <p:cNvPr id="3" name="Image 2">
            <a:extLst>
              <a:ext uri="{FF2B5EF4-FFF2-40B4-BE49-F238E27FC236}">
                <a16:creationId xmlns:a16="http://schemas.microsoft.com/office/drawing/2014/main" id="{F5B9702E-A9BD-464B-913B-AED3C857F96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647581" y="1310054"/>
            <a:ext cx="5848838" cy="3191607"/>
          </a:xfrm>
          <a:prstGeom prst="rect">
            <a:avLst/>
          </a:prstGeom>
        </p:spPr>
      </p:pic>
    </p:spTree>
    <p:extLst>
      <p:ext uri="{BB962C8B-B14F-4D97-AF65-F5344CB8AC3E}">
        <p14:creationId xmlns:p14="http://schemas.microsoft.com/office/powerpoint/2010/main" val="1432560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9" name="Freeform 83"/>
          <p:cNvSpPr>
            <a:spLocks/>
          </p:cNvSpPr>
          <p:nvPr/>
        </p:nvSpPr>
        <p:spPr bwMode="auto">
          <a:xfrm>
            <a:off x="1216819" y="822722"/>
            <a:ext cx="2850356" cy="2575322"/>
          </a:xfrm>
          <a:custGeom>
            <a:avLst/>
            <a:gdLst>
              <a:gd name="T0" fmla="*/ 2147483647 w 2394"/>
              <a:gd name="T1" fmla="*/ 2147483647 h 2163"/>
              <a:gd name="T2" fmla="*/ 2147483647 w 2394"/>
              <a:gd name="T3" fmla="*/ 2147483647 h 2163"/>
              <a:gd name="T4" fmla="*/ 2147483647 w 2394"/>
              <a:gd name="T5" fmla="*/ 2147483647 h 2163"/>
              <a:gd name="T6" fmla="*/ 2147483647 w 2394"/>
              <a:gd name="T7" fmla="*/ 2147483647 h 2163"/>
              <a:gd name="T8" fmla="*/ 2147483647 w 2394"/>
              <a:gd name="T9" fmla="*/ 2147483647 h 2163"/>
              <a:gd name="T10" fmla="*/ 2147483647 w 2394"/>
              <a:gd name="T11" fmla="*/ 2147483647 h 2163"/>
              <a:gd name="T12" fmla="*/ 2147483647 w 2394"/>
              <a:gd name="T13" fmla="*/ 2147483647 h 2163"/>
              <a:gd name="T14" fmla="*/ 2147483647 w 2394"/>
              <a:gd name="T15" fmla="*/ 2147483647 h 2163"/>
              <a:gd name="T16" fmla="*/ 2147483647 w 2394"/>
              <a:gd name="T17" fmla="*/ 2147483647 h 2163"/>
              <a:gd name="T18" fmla="*/ 2147483647 w 2394"/>
              <a:gd name="T19" fmla="*/ 2147483647 h 2163"/>
              <a:gd name="T20" fmla="*/ 2147483647 w 2394"/>
              <a:gd name="T21" fmla="*/ 2147483647 h 2163"/>
              <a:gd name="T22" fmla="*/ 2147483647 w 2394"/>
              <a:gd name="T23" fmla="*/ 2147483647 h 2163"/>
              <a:gd name="T24" fmla="*/ 2147483647 w 2394"/>
              <a:gd name="T25" fmla="*/ 2147483647 h 2163"/>
              <a:gd name="T26" fmla="*/ 2147483647 w 2394"/>
              <a:gd name="T27" fmla="*/ 2147483647 h 2163"/>
              <a:gd name="T28" fmla="*/ 2147483647 w 2394"/>
              <a:gd name="T29" fmla="*/ 2147483647 h 2163"/>
              <a:gd name="T30" fmla="*/ 2147483647 w 2394"/>
              <a:gd name="T31" fmla="*/ 2147483647 h 2163"/>
              <a:gd name="T32" fmla="*/ 2147483647 w 2394"/>
              <a:gd name="T33" fmla="*/ 2147483647 h 2163"/>
              <a:gd name="T34" fmla="*/ 2147483647 w 2394"/>
              <a:gd name="T35" fmla="*/ 2147483647 h 2163"/>
              <a:gd name="T36" fmla="*/ 2147483647 w 2394"/>
              <a:gd name="T37" fmla="*/ 2147483647 h 2163"/>
              <a:gd name="T38" fmla="*/ 2147483647 w 2394"/>
              <a:gd name="T39" fmla="*/ 2147483647 h 2163"/>
              <a:gd name="T40" fmla="*/ 2147483647 w 2394"/>
              <a:gd name="T41" fmla="*/ 2147483647 h 2163"/>
              <a:gd name="T42" fmla="*/ 2147483647 w 2394"/>
              <a:gd name="T43" fmla="*/ 2147483647 h 2163"/>
              <a:gd name="T44" fmla="*/ 2147483647 w 2394"/>
              <a:gd name="T45" fmla="*/ 2147483647 h 2163"/>
              <a:gd name="T46" fmla="*/ 2147483647 w 2394"/>
              <a:gd name="T47" fmla="*/ 2147483647 h 2163"/>
              <a:gd name="T48" fmla="*/ 2147483647 w 2394"/>
              <a:gd name="T49" fmla="*/ 2147483647 h 2163"/>
              <a:gd name="T50" fmla="*/ 2147483647 w 2394"/>
              <a:gd name="T51" fmla="*/ 2147483647 h 2163"/>
              <a:gd name="T52" fmla="*/ 2147483647 w 2394"/>
              <a:gd name="T53" fmla="*/ 2147483647 h 2163"/>
              <a:gd name="T54" fmla="*/ 2147483647 w 2394"/>
              <a:gd name="T55" fmla="*/ 2147483647 h 2163"/>
              <a:gd name="T56" fmla="*/ 2147483647 w 2394"/>
              <a:gd name="T57" fmla="*/ 2147483647 h 2163"/>
              <a:gd name="T58" fmla="*/ 2147483647 w 2394"/>
              <a:gd name="T59" fmla="*/ 2147483647 h 2163"/>
              <a:gd name="T60" fmla="*/ 2147483647 w 2394"/>
              <a:gd name="T61" fmla="*/ 2147483647 h 2163"/>
              <a:gd name="T62" fmla="*/ 2147483647 w 2394"/>
              <a:gd name="T63" fmla="*/ 2147483647 h 2163"/>
              <a:gd name="T64" fmla="*/ 2147483647 w 2394"/>
              <a:gd name="T65" fmla="*/ 2147483647 h 2163"/>
              <a:gd name="T66" fmla="*/ 2147483647 w 2394"/>
              <a:gd name="T67" fmla="*/ 2147483647 h 2163"/>
              <a:gd name="T68" fmla="*/ 2147483647 w 2394"/>
              <a:gd name="T69" fmla="*/ 2147483647 h 2163"/>
              <a:gd name="T70" fmla="*/ 2147483647 w 2394"/>
              <a:gd name="T71" fmla="*/ 2147483647 h 2163"/>
              <a:gd name="T72" fmla="*/ 2147483647 w 2394"/>
              <a:gd name="T73" fmla="*/ 2147483647 h 2163"/>
              <a:gd name="T74" fmla="*/ 2147483647 w 2394"/>
              <a:gd name="T75" fmla="*/ 2147483647 h 2163"/>
              <a:gd name="T76" fmla="*/ 2147483647 w 2394"/>
              <a:gd name="T77" fmla="*/ 2147483647 h 2163"/>
              <a:gd name="T78" fmla="*/ 2147483647 w 2394"/>
              <a:gd name="T79" fmla="*/ 2147483647 h 2163"/>
              <a:gd name="T80" fmla="*/ 2147483647 w 2394"/>
              <a:gd name="T81" fmla="*/ 2147483647 h 2163"/>
              <a:gd name="T82" fmla="*/ 2147483647 w 2394"/>
              <a:gd name="T83" fmla="*/ 2147483647 h 2163"/>
              <a:gd name="T84" fmla="*/ 2147483647 w 2394"/>
              <a:gd name="T85" fmla="*/ 2147483647 h 2163"/>
              <a:gd name="T86" fmla="*/ 2147483647 w 2394"/>
              <a:gd name="T87" fmla="*/ 2147483647 h 2163"/>
              <a:gd name="T88" fmla="*/ 2147483647 w 2394"/>
              <a:gd name="T89" fmla="*/ 2147483647 h 2163"/>
              <a:gd name="T90" fmla="*/ 2147483647 w 2394"/>
              <a:gd name="T91" fmla="*/ 2147483647 h 2163"/>
              <a:gd name="T92" fmla="*/ 2147483647 w 2394"/>
              <a:gd name="T93" fmla="*/ 2147483647 h 2163"/>
              <a:gd name="T94" fmla="*/ 2147483647 w 2394"/>
              <a:gd name="T95" fmla="*/ 2147483647 h 2163"/>
              <a:gd name="T96" fmla="*/ 2147483647 w 2394"/>
              <a:gd name="T97" fmla="*/ 2147483647 h 2163"/>
              <a:gd name="T98" fmla="*/ 2147483647 w 2394"/>
              <a:gd name="T99" fmla="*/ 2147483647 h 2163"/>
              <a:gd name="T100" fmla="*/ 2147483647 w 2394"/>
              <a:gd name="T101" fmla="*/ 2147483647 h 2163"/>
              <a:gd name="T102" fmla="*/ 2147483647 w 2394"/>
              <a:gd name="T103" fmla="*/ 2147483647 h 2163"/>
              <a:gd name="T104" fmla="*/ 2147483647 w 2394"/>
              <a:gd name="T105" fmla="*/ 2147483647 h 2163"/>
              <a:gd name="T106" fmla="*/ 2147483647 w 2394"/>
              <a:gd name="T107" fmla="*/ 2147483647 h 2163"/>
              <a:gd name="T108" fmla="*/ 2147483647 w 2394"/>
              <a:gd name="T109" fmla="*/ 2147483647 h 2163"/>
              <a:gd name="T110" fmla="*/ 2147483647 w 2394"/>
              <a:gd name="T111" fmla="*/ 2147483647 h 2163"/>
              <a:gd name="T112" fmla="*/ 2147483647 w 2394"/>
              <a:gd name="T113" fmla="*/ 2147483647 h 2163"/>
              <a:gd name="T114" fmla="*/ 2147483647 w 2394"/>
              <a:gd name="T115" fmla="*/ 2147483647 h 216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394"/>
              <a:gd name="T175" fmla="*/ 0 h 2163"/>
              <a:gd name="T176" fmla="*/ 2394 w 2394"/>
              <a:gd name="T177" fmla="*/ 2163 h 216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394" h="2163">
                <a:moveTo>
                  <a:pt x="490" y="1949"/>
                </a:moveTo>
                <a:cubicBezTo>
                  <a:pt x="508" y="1955"/>
                  <a:pt x="529" y="1955"/>
                  <a:pt x="546" y="1965"/>
                </a:cubicBezTo>
                <a:cubicBezTo>
                  <a:pt x="618" y="2006"/>
                  <a:pt x="512" y="1977"/>
                  <a:pt x="610" y="1997"/>
                </a:cubicBezTo>
                <a:cubicBezTo>
                  <a:pt x="730" y="2057"/>
                  <a:pt x="797" y="2060"/>
                  <a:pt x="938" y="2069"/>
                </a:cubicBezTo>
                <a:cubicBezTo>
                  <a:pt x="998" y="2089"/>
                  <a:pt x="1005" y="2100"/>
                  <a:pt x="1074" y="2109"/>
                </a:cubicBezTo>
                <a:cubicBezTo>
                  <a:pt x="1235" y="2163"/>
                  <a:pt x="1441" y="2134"/>
                  <a:pt x="1610" y="2141"/>
                </a:cubicBezTo>
                <a:cubicBezTo>
                  <a:pt x="1701" y="2138"/>
                  <a:pt x="1792" y="2140"/>
                  <a:pt x="1882" y="2133"/>
                </a:cubicBezTo>
                <a:cubicBezTo>
                  <a:pt x="1910" y="2131"/>
                  <a:pt x="1956" y="2062"/>
                  <a:pt x="1962" y="2045"/>
                </a:cubicBezTo>
                <a:cubicBezTo>
                  <a:pt x="1967" y="2029"/>
                  <a:pt x="1964" y="2006"/>
                  <a:pt x="1978" y="1997"/>
                </a:cubicBezTo>
                <a:cubicBezTo>
                  <a:pt x="2084" y="1927"/>
                  <a:pt x="2007" y="1966"/>
                  <a:pt x="2234" y="1957"/>
                </a:cubicBezTo>
                <a:cubicBezTo>
                  <a:pt x="2260" y="1948"/>
                  <a:pt x="2306" y="1917"/>
                  <a:pt x="2306" y="1917"/>
                </a:cubicBezTo>
                <a:cubicBezTo>
                  <a:pt x="2329" y="1883"/>
                  <a:pt x="2355" y="1856"/>
                  <a:pt x="2378" y="1821"/>
                </a:cubicBezTo>
                <a:cubicBezTo>
                  <a:pt x="2383" y="1813"/>
                  <a:pt x="2394" y="1797"/>
                  <a:pt x="2394" y="1797"/>
                </a:cubicBezTo>
                <a:cubicBezTo>
                  <a:pt x="2391" y="1722"/>
                  <a:pt x="2391" y="1648"/>
                  <a:pt x="2386" y="1573"/>
                </a:cubicBezTo>
                <a:cubicBezTo>
                  <a:pt x="2383" y="1521"/>
                  <a:pt x="2332" y="1491"/>
                  <a:pt x="2298" y="1461"/>
                </a:cubicBezTo>
                <a:cubicBezTo>
                  <a:pt x="2267" y="1433"/>
                  <a:pt x="2244" y="1396"/>
                  <a:pt x="2210" y="1373"/>
                </a:cubicBezTo>
                <a:cubicBezTo>
                  <a:pt x="2205" y="1365"/>
                  <a:pt x="2201" y="1356"/>
                  <a:pt x="2194" y="1349"/>
                </a:cubicBezTo>
                <a:cubicBezTo>
                  <a:pt x="2187" y="1342"/>
                  <a:pt x="2176" y="1341"/>
                  <a:pt x="2170" y="1333"/>
                </a:cubicBezTo>
                <a:cubicBezTo>
                  <a:pt x="2165" y="1326"/>
                  <a:pt x="2167" y="1316"/>
                  <a:pt x="2162" y="1309"/>
                </a:cubicBezTo>
                <a:cubicBezTo>
                  <a:pt x="2141" y="1278"/>
                  <a:pt x="2088" y="1217"/>
                  <a:pt x="2058" y="1197"/>
                </a:cubicBezTo>
                <a:cubicBezTo>
                  <a:pt x="2035" y="1162"/>
                  <a:pt x="2032" y="1131"/>
                  <a:pt x="2002" y="1101"/>
                </a:cubicBezTo>
                <a:cubicBezTo>
                  <a:pt x="1992" y="1062"/>
                  <a:pt x="1970" y="1033"/>
                  <a:pt x="1954" y="997"/>
                </a:cubicBezTo>
                <a:cubicBezTo>
                  <a:pt x="1947" y="982"/>
                  <a:pt x="1938" y="949"/>
                  <a:pt x="1938" y="949"/>
                </a:cubicBezTo>
                <a:cubicBezTo>
                  <a:pt x="1927" y="835"/>
                  <a:pt x="1928" y="721"/>
                  <a:pt x="1826" y="653"/>
                </a:cubicBezTo>
                <a:cubicBezTo>
                  <a:pt x="1812" y="612"/>
                  <a:pt x="1781" y="588"/>
                  <a:pt x="1746" y="565"/>
                </a:cubicBezTo>
                <a:cubicBezTo>
                  <a:pt x="1709" y="510"/>
                  <a:pt x="1732" y="523"/>
                  <a:pt x="1690" y="509"/>
                </a:cubicBezTo>
                <a:cubicBezTo>
                  <a:pt x="1647" y="445"/>
                  <a:pt x="1703" y="522"/>
                  <a:pt x="1650" y="469"/>
                </a:cubicBezTo>
                <a:cubicBezTo>
                  <a:pt x="1643" y="462"/>
                  <a:pt x="1641" y="451"/>
                  <a:pt x="1634" y="445"/>
                </a:cubicBezTo>
                <a:cubicBezTo>
                  <a:pt x="1620" y="432"/>
                  <a:pt x="1602" y="424"/>
                  <a:pt x="1586" y="413"/>
                </a:cubicBezTo>
                <a:cubicBezTo>
                  <a:pt x="1578" y="408"/>
                  <a:pt x="1562" y="397"/>
                  <a:pt x="1562" y="397"/>
                </a:cubicBezTo>
                <a:cubicBezTo>
                  <a:pt x="1557" y="389"/>
                  <a:pt x="1554" y="378"/>
                  <a:pt x="1546" y="373"/>
                </a:cubicBezTo>
                <a:cubicBezTo>
                  <a:pt x="1537" y="367"/>
                  <a:pt x="1520" y="374"/>
                  <a:pt x="1514" y="365"/>
                </a:cubicBezTo>
                <a:cubicBezTo>
                  <a:pt x="1505" y="352"/>
                  <a:pt x="1509" y="333"/>
                  <a:pt x="1506" y="317"/>
                </a:cubicBezTo>
                <a:cubicBezTo>
                  <a:pt x="1553" y="301"/>
                  <a:pt x="1538" y="313"/>
                  <a:pt x="1466" y="277"/>
                </a:cubicBezTo>
                <a:cubicBezTo>
                  <a:pt x="1424" y="256"/>
                  <a:pt x="1446" y="264"/>
                  <a:pt x="1402" y="253"/>
                </a:cubicBezTo>
                <a:cubicBezTo>
                  <a:pt x="1311" y="193"/>
                  <a:pt x="1189" y="168"/>
                  <a:pt x="1082" y="157"/>
                </a:cubicBezTo>
                <a:cubicBezTo>
                  <a:pt x="1008" y="132"/>
                  <a:pt x="1141" y="175"/>
                  <a:pt x="994" y="141"/>
                </a:cubicBezTo>
                <a:cubicBezTo>
                  <a:pt x="980" y="138"/>
                  <a:pt x="968" y="128"/>
                  <a:pt x="954" y="125"/>
                </a:cubicBezTo>
                <a:cubicBezTo>
                  <a:pt x="936" y="120"/>
                  <a:pt x="917" y="120"/>
                  <a:pt x="898" y="117"/>
                </a:cubicBezTo>
                <a:cubicBezTo>
                  <a:pt x="797" y="83"/>
                  <a:pt x="682" y="82"/>
                  <a:pt x="578" y="61"/>
                </a:cubicBezTo>
                <a:cubicBezTo>
                  <a:pt x="549" y="55"/>
                  <a:pt x="519" y="50"/>
                  <a:pt x="490" y="45"/>
                </a:cubicBezTo>
                <a:cubicBezTo>
                  <a:pt x="458" y="39"/>
                  <a:pt x="394" y="29"/>
                  <a:pt x="394" y="29"/>
                </a:cubicBezTo>
                <a:cubicBezTo>
                  <a:pt x="127" y="38"/>
                  <a:pt x="201" y="0"/>
                  <a:pt x="74" y="85"/>
                </a:cubicBezTo>
                <a:cubicBezTo>
                  <a:pt x="66" y="109"/>
                  <a:pt x="58" y="133"/>
                  <a:pt x="50" y="157"/>
                </a:cubicBezTo>
                <a:cubicBezTo>
                  <a:pt x="45" y="173"/>
                  <a:pt x="34" y="205"/>
                  <a:pt x="34" y="205"/>
                </a:cubicBezTo>
                <a:cubicBezTo>
                  <a:pt x="29" y="404"/>
                  <a:pt x="0" y="652"/>
                  <a:pt x="50" y="853"/>
                </a:cubicBezTo>
                <a:cubicBezTo>
                  <a:pt x="53" y="882"/>
                  <a:pt x="54" y="912"/>
                  <a:pt x="58" y="941"/>
                </a:cubicBezTo>
                <a:cubicBezTo>
                  <a:pt x="64" y="983"/>
                  <a:pt x="67" y="964"/>
                  <a:pt x="82" y="1005"/>
                </a:cubicBezTo>
                <a:cubicBezTo>
                  <a:pt x="101" y="1055"/>
                  <a:pt x="113" y="1112"/>
                  <a:pt x="122" y="1165"/>
                </a:cubicBezTo>
                <a:cubicBezTo>
                  <a:pt x="125" y="1210"/>
                  <a:pt x="123" y="1256"/>
                  <a:pt x="130" y="1301"/>
                </a:cubicBezTo>
                <a:cubicBezTo>
                  <a:pt x="133" y="1319"/>
                  <a:pt x="150" y="1332"/>
                  <a:pt x="154" y="1349"/>
                </a:cubicBezTo>
                <a:cubicBezTo>
                  <a:pt x="176" y="1445"/>
                  <a:pt x="153" y="1404"/>
                  <a:pt x="186" y="1453"/>
                </a:cubicBezTo>
                <a:cubicBezTo>
                  <a:pt x="207" y="1537"/>
                  <a:pt x="176" y="1435"/>
                  <a:pt x="218" y="1509"/>
                </a:cubicBezTo>
                <a:cubicBezTo>
                  <a:pt x="249" y="1563"/>
                  <a:pt x="230" y="1638"/>
                  <a:pt x="258" y="1693"/>
                </a:cubicBezTo>
                <a:cubicBezTo>
                  <a:pt x="258" y="1693"/>
                  <a:pt x="298" y="1753"/>
                  <a:pt x="306" y="1765"/>
                </a:cubicBezTo>
                <a:cubicBezTo>
                  <a:pt x="317" y="1782"/>
                  <a:pt x="398" y="1866"/>
                  <a:pt x="418" y="1877"/>
                </a:cubicBezTo>
                <a:cubicBezTo>
                  <a:pt x="433" y="1885"/>
                  <a:pt x="466" y="1893"/>
                  <a:pt x="466" y="1893"/>
                </a:cubicBezTo>
                <a:cubicBezTo>
                  <a:pt x="478" y="1928"/>
                  <a:pt x="470" y="1909"/>
                  <a:pt x="490" y="1949"/>
                </a:cubicBezTo>
                <a:close/>
              </a:path>
            </a:pathLst>
          </a:custGeom>
          <a:solidFill>
            <a:schemeClr val="accent3">
              <a:lumMod val="75000"/>
            </a:schemeClr>
          </a:solidFill>
          <a:ln>
            <a:noFill/>
          </a:ln>
        </p:spPr>
        <p:txBody>
          <a:bodyPr/>
          <a:lstStyle/>
          <a:p>
            <a:endParaRPr lang="fr-FR" b="1" i="0">
              <a:latin typeface="+mn-lt"/>
            </a:endParaRPr>
          </a:p>
        </p:txBody>
      </p:sp>
      <p:sp>
        <p:nvSpPr>
          <p:cNvPr id="9296" name="Freeform 80"/>
          <p:cNvSpPr>
            <a:spLocks/>
          </p:cNvSpPr>
          <p:nvPr/>
        </p:nvSpPr>
        <p:spPr bwMode="auto">
          <a:xfrm>
            <a:off x="1190625" y="695325"/>
            <a:ext cx="6457950" cy="3952875"/>
          </a:xfrm>
          <a:custGeom>
            <a:avLst/>
            <a:gdLst>
              <a:gd name="T0" fmla="*/ 2147483647 w 5424"/>
              <a:gd name="T1" fmla="*/ 2147483647 h 3320"/>
              <a:gd name="T2" fmla="*/ 2147483647 w 5424"/>
              <a:gd name="T3" fmla="*/ 2147483647 h 3320"/>
              <a:gd name="T4" fmla="*/ 2147483647 w 5424"/>
              <a:gd name="T5" fmla="*/ 2147483647 h 3320"/>
              <a:gd name="T6" fmla="*/ 2147483647 w 5424"/>
              <a:gd name="T7" fmla="*/ 2147483647 h 3320"/>
              <a:gd name="T8" fmla="*/ 2147483647 w 5424"/>
              <a:gd name="T9" fmla="*/ 2147483647 h 3320"/>
              <a:gd name="T10" fmla="*/ 2147483647 w 5424"/>
              <a:gd name="T11" fmla="*/ 2147483647 h 3320"/>
              <a:gd name="T12" fmla="*/ 2147483647 w 5424"/>
              <a:gd name="T13" fmla="*/ 2147483647 h 3320"/>
              <a:gd name="T14" fmla="*/ 2147483647 w 5424"/>
              <a:gd name="T15" fmla="*/ 0 h 3320"/>
              <a:gd name="T16" fmla="*/ 2147483647 w 5424"/>
              <a:gd name="T17" fmla="*/ 2147483647 h 3320"/>
              <a:gd name="T18" fmla="*/ 2147483647 w 5424"/>
              <a:gd name="T19" fmla="*/ 2147483647 h 3320"/>
              <a:gd name="T20" fmla="*/ 2147483647 w 5424"/>
              <a:gd name="T21" fmla="*/ 2147483647 h 3320"/>
              <a:gd name="T22" fmla="*/ 2147483647 w 5424"/>
              <a:gd name="T23" fmla="*/ 2147483647 h 3320"/>
              <a:gd name="T24" fmla="*/ 2147483647 w 5424"/>
              <a:gd name="T25" fmla="*/ 2147483647 h 3320"/>
              <a:gd name="T26" fmla="*/ 2147483647 w 5424"/>
              <a:gd name="T27" fmla="*/ 2147483647 h 3320"/>
              <a:gd name="T28" fmla="*/ 2147483647 w 5424"/>
              <a:gd name="T29" fmla="*/ 2147483647 h 3320"/>
              <a:gd name="T30" fmla="*/ 2147483647 w 5424"/>
              <a:gd name="T31" fmla="*/ 2147483647 h 3320"/>
              <a:gd name="T32" fmla="*/ 2147483647 w 5424"/>
              <a:gd name="T33" fmla="*/ 2147483647 h 3320"/>
              <a:gd name="T34" fmla="*/ 2147483647 w 5424"/>
              <a:gd name="T35" fmla="*/ 2147483647 h 3320"/>
              <a:gd name="T36" fmla="*/ 0 w 5424"/>
              <a:gd name="T37" fmla="*/ 2147483647 h 3320"/>
              <a:gd name="T38" fmla="*/ 2147483647 w 5424"/>
              <a:gd name="T39" fmla="*/ 2147483647 h 3320"/>
              <a:gd name="T40" fmla="*/ 2147483647 w 5424"/>
              <a:gd name="T41" fmla="*/ 2147483647 h 3320"/>
              <a:gd name="T42" fmla="*/ 2147483647 w 5424"/>
              <a:gd name="T43" fmla="*/ 2147483647 h 3320"/>
              <a:gd name="T44" fmla="*/ 2147483647 w 5424"/>
              <a:gd name="T45" fmla="*/ 2147483647 h 3320"/>
              <a:gd name="T46" fmla="*/ 2147483647 w 5424"/>
              <a:gd name="T47" fmla="*/ 2147483647 h 3320"/>
              <a:gd name="T48" fmla="*/ 2147483647 w 5424"/>
              <a:gd name="T49" fmla="*/ 2147483647 h 3320"/>
              <a:gd name="T50" fmla="*/ 2147483647 w 5424"/>
              <a:gd name="T51" fmla="*/ 2147483647 h 3320"/>
              <a:gd name="T52" fmla="*/ 2147483647 w 5424"/>
              <a:gd name="T53" fmla="*/ 2147483647 h 3320"/>
              <a:gd name="T54" fmla="*/ 2147483647 w 5424"/>
              <a:gd name="T55" fmla="*/ 2147483647 h 33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424"/>
              <a:gd name="T85" fmla="*/ 0 h 3320"/>
              <a:gd name="T86" fmla="*/ 5424 w 5424"/>
              <a:gd name="T87" fmla="*/ 3320 h 33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424" h="3320">
                <a:moveTo>
                  <a:pt x="5344" y="3320"/>
                </a:moveTo>
                <a:cubicBezTo>
                  <a:pt x="5340" y="3237"/>
                  <a:pt x="5359" y="3143"/>
                  <a:pt x="5296" y="3080"/>
                </a:cubicBezTo>
                <a:lnTo>
                  <a:pt x="4928" y="2720"/>
                </a:lnTo>
                <a:lnTo>
                  <a:pt x="4976" y="2640"/>
                </a:lnTo>
                <a:lnTo>
                  <a:pt x="5424" y="2632"/>
                </a:lnTo>
                <a:lnTo>
                  <a:pt x="4992" y="2072"/>
                </a:lnTo>
                <a:lnTo>
                  <a:pt x="3576" y="1504"/>
                </a:lnTo>
                <a:lnTo>
                  <a:pt x="3392" y="0"/>
                </a:lnTo>
                <a:lnTo>
                  <a:pt x="2448" y="32"/>
                </a:lnTo>
                <a:lnTo>
                  <a:pt x="2624" y="336"/>
                </a:lnTo>
                <a:lnTo>
                  <a:pt x="3016" y="440"/>
                </a:lnTo>
                <a:lnTo>
                  <a:pt x="3320" y="440"/>
                </a:lnTo>
                <a:lnTo>
                  <a:pt x="3304" y="688"/>
                </a:lnTo>
                <a:lnTo>
                  <a:pt x="2352" y="1328"/>
                </a:lnTo>
                <a:lnTo>
                  <a:pt x="2368" y="1424"/>
                </a:lnTo>
                <a:lnTo>
                  <a:pt x="2496" y="2032"/>
                </a:lnTo>
                <a:lnTo>
                  <a:pt x="1904" y="2280"/>
                </a:lnTo>
                <a:lnTo>
                  <a:pt x="392" y="2280"/>
                </a:lnTo>
                <a:lnTo>
                  <a:pt x="0" y="2728"/>
                </a:lnTo>
                <a:lnTo>
                  <a:pt x="56" y="3136"/>
                </a:lnTo>
                <a:lnTo>
                  <a:pt x="464" y="3120"/>
                </a:lnTo>
                <a:lnTo>
                  <a:pt x="760" y="2952"/>
                </a:lnTo>
                <a:lnTo>
                  <a:pt x="1136" y="3120"/>
                </a:lnTo>
                <a:lnTo>
                  <a:pt x="2440" y="3088"/>
                </a:lnTo>
                <a:lnTo>
                  <a:pt x="2992" y="3048"/>
                </a:lnTo>
                <a:lnTo>
                  <a:pt x="3632" y="3088"/>
                </a:lnTo>
                <a:lnTo>
                  <a:pt x="4072" y="3312"/>
                </a:lnTo>
                <a:lnTo>
                  <a:pt x="5344" y="3320"/>
                </a:lnTo>
                <a:close/>
              </a:path>
            </a:pathLst>
          </a:custGeom>
          <a:solidFill>
            <a:srgbClr val="C0504D"/>
          </a:solidFill>
          <a:ln>
            <a:noFill/>
          </a:ln>
        </p:spPr>
        <p:txBody>
          <a:bodyPr/>
          <a:lstStyle/>
          <a:p>
            <a:endParaRPr lang="fr-FR" b="1" i="0">
              <a:latin typeface="+mn-lt"/>
            </a:endParaRPr>
          </a:p>
        </p:txBody>
      </p:sp>
      <p:sp>
        <p:nvSpPr>
          <p:cNvPr id="28675" name="Rectangle 2"/>
          <p:cNvSpPr>
            <a:spLocks noGrp="1" noChangeArrowheads="1"/>
          </p:cNvSpPr>
          <p:nvPr>
            <p:ph type="title"/>
          </p:nvPr>
        </p:nvSpPr>
        <p:spPr>
          <a:xfrm>
            <a:off x="1508631" y="-102116"/>
            <a:ext cx="6148387" cy="1007979"/>
          </a:xfrm>
        </p:spPr>
        <p:txBody>
          <a:bodyPr/>
          <a:lstStyle/>
          <a:p>
            <a:pPr eaLnBrk="1" hangingPunct="1"/>
            <a:r>
              <a:rPr lang="fr-FR" altLang="ja-JP" dirty="0">
                <a:latin typeface="+mn-lt"/>
              </a:rPr>
              <a:t>Gribouiller l’organigramme</a:t>
            </a:r>
            <a:endParaRPr lang="fr-FR" dirty="0">
              <a:latin typeface="+mn-lt"/>
            </a:endParaRPr>
          </a:p>
        </p:txBody>
      </p:sp>
      <p:sp>
        <p:nvSpPr>
          <p:cNvPr id="9221" name="AutoShape 5"/>
          <p:cNvSpPr>
            <a:spLocks noChangeArrowheads="1"/>
          </p:cNvSpPr>
          <p:nvPr/>
        </p:nvSpPr>
        <p:spPr bwMode="auto">
          <a:xfrm>
            <a:off x="4351909" y="767954"/>
            <a:ext cx="417561" cy="255389"/>
          </a:xfrm>
          <a:prstGeom prst="roundRect">
            <a:avLst>
              <a:gd name="adj" fmla="val 16667"/>
            </a:avLst>
          </a:prstGeom>
          <a:noFill/>
          <a:ln w="9525">
            <a:solidFill>
              <a:srgbClr val="F2D908"/>
            </a:solidFill>
            <a:round/>
            <a:headEnd/>
            <a:tailEnd/>
          </a:ln>
          <a:extLst>
            <a:ext uri="{909E8E84-426E-40dd-AFC4-6F175D3DCCD1}">
              <a14:hiddenFill xmlns:a14="http://schemas.microsoft.com/office/drawing/2010/main" xmlns="">
                <a:solidFill>
                  <a:srgbClr val="FFFFFF"/>
                </a:solidFill>
              </a14:hiddenFill>
            </a:ext>
          </a:extLst>
        </p:spPr>
        <p:txBody>
          <a:bodyPr wrap="none">
            <a:spAutoFit/>
          </a:bodyPr>
          <a:lstStyle/>
          <a:p>
            <a:r>
              <a:rPr lang="fr-FR" sz="900" b="1" i="0">
                <a:latin typeface="+mn-lt"/>
              </a:rPr>
              <a:t>PDG</a:t>
            </a:r>
          </a:p>
        </p:txBody>
      </p:sp>
      <p:sp>
        <p:nvSpPr>
          <p:cNvPr id="9227" name="AutoShape 11"/>
          <p:cNvSpPr>
            <a:spLocks noChangeArrowheads="1"/>
          </p:cNvSpPr>
          <p:nvPr/>
        </p:nvSpPr>
        <p:spPr bwMode="auto">
          <a:xfrm>
            <a:off x="4086886" y="1244502"/>
            <a:ext cx="946419" cy="255389"/>
          </a:xfrm>
          <a:prstGeom prst="roundRect">
            <a:avLst>
              <a:gd name="adj" fmla="val 16667"/>
            </a:avLst>
          </a:prstGeom>
          <a:noFill/>
          <a:ln w="9525">
            <a:solidFill>
              <a:srgbClr val="F2D908"/>
            </a:solidFill>
            <a:round/>
            <a:headEnd/>
            <a:tailEnd/>
          </a:ln>
          <a:extLst>
            <a:ext uri="{909E8E84-426E-40dd-AFC4-6F175D3DCCD1}">
              <a14:hiddenFill xmlns:a14="http://schemas.microsoft.com/office/drawing/2010/main" xmlns="">
                <a:solidFill>
                  <a:srgbClr val="FFFFFF"/>
                </a:solidFill>
              </a14:hiddenFill>
            </a:ext>
          </a:extLst>
        </p:spPr>
        <p:txBody>
          <a:bodyPr wrap="none" anchor="ctr" anchorCtr="1">
            <a:spAutoFit/>
          </a:bodyPr>
          <a:lstStyle/>
          <a:p>
            <a:r>
              <a:rPr lang="fr-FR" sz="900" b="1" i="0">
                <a:latin typeface="+mn-lt"/>
              </a:rPr>
              <a:t>Dir. fabrication</a:t>
            </a:r>
          </a:p>
        </p:txBody>
      </p:sp>
      <p:sp>
        <p:nvSpPr>
          <p:cNvPr id="9228" name="AutoShape 12"/>
          <p:cNvSpPr>
            <a:spLocks noChangeArrowheads="1"/>
          </p:cNvSpPr>
          <p:nvPr/>
        </p:nvSpPr>
        <p:spPr bwMode="auto">
          <a:xfrm>
            <a:off x="2328803" y="1619132"/>
            <a:ext cx="1044298" cy="408623"/>
          </a:xfrm>
          <a:prstGeom prst="roundRect">
            <a:avLst>
              <a:gd name="adj" fmla="val 16667"/>
            </a:avLst>
          </a:prstGeom>
          <a:noFill/>
          <a:ln w="9525">
            <a:solidFill>
              <a:srgbClr val="F2D908"/>
            </a:solidFill>
            <a:round/>
            <a:headEnd/>
            <a:tailEnd/>
          </a:ln>
          <a:extLst>
            <a:ext uri="{909E8E84-426E-40dd-AFC4-6F175D3DCCD1}">
              <a14:hiddenFill xmlns:a14="http://schemas.microsoft.com/office/drawing/2010/main" xmlns="">
                <a:solidFill>
                  <a:srgbClr val="FFFFFF"/>
                </a:solidFill>
              </a14:hiddenFill>
            </a:ext>
          </a:extLst>
        </p:spPr>
        <p:txBody>
          <a:bodyPr wrap="none" anchor="ctr" anchorCtr="1">
            <a:spAutoFit/>
          </a:bodyPr>
          <a:lstStyle/>
          <a:p>
            <a:r>
              <a:rPr lang="fr-FR" sz="900" b="1" i="0" dirty="0">
                <a:latin typeface="+mn-lt"/>
              </a:rPr>
              <a:t>10 représentants</a:t>
            </a:r>
          </a:p>
          <a:p>
            <a:r>
              <a:rPr lang="fr-FR" sz="900" b="1" i="0" dirty="0">
                <a:latin typeface="+mn-lt"/>
              </a:rPr>
              <a:t>+ dépositaires</a:t>
            </a:r>
          </a:p>
        </p:txBody>
      </p:sp>
      <p:sp>
        <p:nvSpPr>
          <p:cNvPr id="9229" name="AutoShape 13"/>
          <p:cNvSpPr>
            <a:spLocks noChangeArrowheads="1"/>
          </p:cNvSpPr>
          <p:nvPr/>
        </p:nvSpPr>
        <p:spPr bwMode="auto">
          <a:xfrm>
            <a:off x="1513011" y="1244502"/>
            <a:ext cx="984001" cy="255389"/>
          </a:xfrm>
          <a:prstGeom prst="roundRect">
            <a:avLst>
              <a:gd name="adj" fmla="val 16667"/>
            </a:avLst>
          </a:prstGeom>
          <a:noFill/>
          <a:ln w="9525">
            <a:solidFill>
              <a:srgbClr val="F2D908"/>
            </a:solidFill>
            <a:round/>
            <a:headEnd/>
            <a:tailEnd/>
          </a:ln>
          <a:extLst>
            <a:ext uri="{909E8E84-426E-40dd-AFC4-6F175D3DCCD1}">
              <a14:hiddenFill xmlns:a14="http://schemas.microsoft.com/office/drawing/2010/main" xmlns="">
                <a:solidFill>
                  <a:srgbClr val="FFFFFF"/>
                </a:solidFill>
              </a14:hiddenFill>
            </a:ext>
          </a:extLst>
        </p:spPr>
        <p:txBody>
          <a:bodyPr wrap="none" anchor="ctr" anchorCtr="1">
            <a:spAutoFit/>
          </a:bodyPr>
          <a:lstStyle/>
          <a:p>
            <a:r>
              <a:rPr lang="fr-FR" sz="900" b="1" i="0" dirty="0" err="1">
                <a:latin typeface="+mn-lt"/>
              </a:rPr>
              <a:t>Dir</a:t>
            </a:r>
            <a:r>
              <a:rPr lang="fr-FR" sz="900" b="1" i="0" dirty="0">
                <a:latin typeface="+mn-lt"/>
              </a:rPr>
              <a:t>. commercial</a:t>
            </a:r>
          </a:p>
        </p:txBody>
      </p:sp>
      <p:sp>
        <p:nvSpPr>
          <p:cNvPr id="9230" name="AutoShape 14"/>
          <p:cNvSpPr>
            <a:spLocks noChangeArrowheads="1"/>
          </p:cNvSpPr>
          <p:nvPr/>
        </p:nvSpPr>
        <p:spPr bwMode="auto">
          <a:xfrm>
            <a:off x="6115063" y="1244502"/>
            <a:ext cx="1047726" cy="255389"/>
          </a:xfrm>
          <a:prstGeom prst="roundRect">
            <a:avLst>
              <a:gd name="adj" fmla="val 16667"/>
            </a:avLst>
          </a:prstGeom>
          <a:noFill/>
          <a:ln w="9525">
            <a:solidFill>
              <a:srgbClr val="F2D908"/>
            </a:solidFill>
            <a:round/>
            <a:headEnd/>
            <a:tailEnd/>
          </a:ln>
          <a:extLst>
            <a:ext uri="{909E8E84-426E-40dd-AFC4-6F175D3DCCD1}">
              <a14:hiddenFill xmlns:a14="http://schemas.microsoft.com/office/drawing/2010/main" xmlns="">
                <a:solidFill>
                  <a:srgbClr val="FFFFFF"/>
                </a:solidFill>
              </a14:hiddenFill>
            </a:ext>
          </a:extLst>
        </p:spPr>
        <p:txBody>
          <a:bodyPr wrap="none" anchor="ctr" anchorCtr="1">
            <a:spAutoFit/>
          </a:bodyPr>
          <a:lstStyle/>
          <a:p>
            <a:r>
              <a:rPr lang="fr-FR" sz="900" b="1" i="0">
                <a:latin typeface="+mn-lt"/>
              </a:rPr>
              <a:t>Dir. administratif</a:t>
            </a:r>
          </a:p>
        </p:txBody>
      </p:sp>
      <p:sp>
        <p:nvSpPr>
          <p:cNvPr id="9231" name="AutoShape 15"/>
          <p:cNvSpPr>
            <a:spLocks noChangeArrowheads="1"/>
          </p:cNvSpPr>
          <p:nvPr/>
        </p:nvSpPr>
        <p:spPr bwMode="auto">
          <a:xfrm>
            <a:off x="4750529" y="2663727"/>
            <a:ext cx="765704" cy="255389"/>
          </a:xfrm>
          <a:prstGeom prst="roundRect">
            <a:avLst>
              <a:gd name="adj" fmla="val 16667"/>
            </a:avLst>
          </a:prstGeom>
          <a:noFill/>
          <a:ln w="9525">
            <a:solidFill>
              <a:srgbClr val="F2D908"/>
            </a:solidFill>
            <a:round/>
            <a:headEnd/>
            <a:tailEnd/>
          </a:ln>
          <a:extLst>
            <a:ext uri="{909E8E84-426E-40dd-AFC4-6F175D3DCCD1}">
              <a14:hiddenFill xmlns:a14="http://schemas.microsoft.com/office/drawing/2010/main" xmlns="">
                <a:solidFill>
                  <a:srgbClr val="FFFFFF"/>
                </a:solidFill>
              </a14:hiddenFill>
            </a:ext>
          </a:extLst>
        </p:spPr>
        <p:txBody>
          <a:bodyPr wrap="none" anchor="ctr" anchorCtr="1">
            <a:spAutoFit/>
          </a:bodyPr>
          <a:lstStyle/>
          <a:p>
            <a:r>
              <a:rPr lang="fr-FR" sz="900" b="1" i="0">
                <a:latin typeface="+mn-lt"/>
              </a:rPr>
              <a:t>2 employés</a:t>
            </a:r>
          </a:p>
        </p:txBody>
      </p:sp>
      <p:sp>
        <p:nvSpPr>
          <p:cNvPr id="9232" name="AutoShape 16"/>
          <p:cNvSpPr>
            <a:spLocks noChangeArrowheads="1"/>
          </p:cNvSpPr>
          <p:nvPr/>
        </p:nvSpPr>
        <p:spPr bwMode="auto">
          <a:xfrm>
            <a:off x="4123650" y="2224386"/>
            <a:ext cx="872888" cy="255389"/>
          </a:xfrm>
          <a:prstGeom prst="roundRect">
            <a:avLst>
              <a:gd name="adj" fmla="val 16667"/>
            </a:avLst>
          </a:prstGeom>
          <a:noFill/>
          <a:ln w="9525">
            <a:solidFill>
              <a:srgbClr val="F2D908"/>
            </a:solidFill>
            <a:round/>
            <a:headEnd/>
            <a:tailEnd/>
          </a:ln>
          <a:extLst>
            <a:ext uri="{909E8E84-426E-40dd-AFC4-6F175D3DCCD1}">
              <a14:hiddenFill xmlns:a14="http://schemas.microsoft.com/office/drawing/2010/main" xmlns="">
                <a:solidFill>
                  <a:srgbClr val="FFFFFF"/>
                </a:solidFill>
              </a14:hiddenFill>
            </a:ext>
          </a:extLst>
        </p:spPr>
        <p:txBody>
          <a:bodyPr wrap="none" anchor="ctr" anchorCtr="1">
            <a:spAutoFit/>
          </a:bodyPr>
          <a:lstStyle/>
          <a:p>
            <a:r>
              <a:rPr lang="fr-FR" sz="900" b="1" i="0">
                <a:latin typeface="+mn-lt"/>
              </a:rPr>
              <a:t>Chef d</a:t>
            </a:r>
            <a:r>
              <a:rPr lang="ja-JP" altLang="fr-FR" sz="900" b="1" i="0">
                <a:latin typeface="+mn-lt"/>
              </a:rPr>
              <a:t>’</a:t>
            </a:r>
            <a:r>
              <a:rPr lang="fr-FR" altLang="ja-JP" sz="900" b="1" i="0">
                <a:latin typeface="+mn-lt"/>
              </a:rPr>
              <a:t>atelier</a:t>
            </a:r>
            <a:endParaRPr lang="fr-FR" sz="900" b="1" i="0">
              <a:latin typeface="+mn-lt"/>
            </a:endParaRPr>
          </a:p>
        </p:txBody>
      </p:sp>
      <p:sp>
        <p:nvSpPr>
          <p:cNvPr id="9233" name="AutoShape 17"/>
          <p:cNvSpPr>
            <a:spLocks noChangeArrowheads="1"/>
          </p:cNvSpPr>
          <p:nvPr/>
        </p:nvSpPr>
        <p:spPr bwMode="auto">
          <a:xfrm>
            <a:off x="3897526" y="1639790"/>
            <a:ext cx="538133" cy="255389"/>
          </a:xfrm>
          <a:prstGeom prst="roundRect">
            <a:avLst>
              <a:gd name="adj" fmla="val 16667"/>
            </a:avLst>
          </a:prstGeom>
          <a:noFill/>
          <a:ln w="9525">
            <a:solidFill>
              <a:srgbClr val="F2D908"/>
            </a:solidFill>
            <a:round/>
            <a:headEnd/>
            <a:tailEnd/>
          </a:ln>
          <a:extLst>
            <a:ext uri="{909E8E84-426E-40dd-AFC4-6F175D3DCCD1}">
              <a14:hiddenFill xmlns:a14="http://schemas.microsoft.com/office/drawing/2010/main" xmlns="">
                <a:solidFill>
                  <a:srgbClr val="FFFFFF"/>
                </a:solidFill>
              </a14:hiddenFill>
            </a:ext>
          </a:extLst>
        </p:spPr>
        <p:txBody>
          <a:bodyPr wrap="none" anchor="ctr" anchorCtr="1">
            <a:spAutoFit/>
          </a:bodyPr>
          <a:lstStyle/>
          <a:p>
            <a:r>
              <a:rPr lang="fr-FR" sz="900" b="1" i="0">
                <a:latin typeface="+mn-lt"/>
              </a:rPr>
              <a:t>Achats</a:t>
            </a:r>
          </a:p>
        </p:txBody>
      </p:sp>
      <p:sp>
        <p:nvSpPr>
          <p:cNvPr id="9234" name="AutoShape 18"/>
          <p:cNvSpPr>
            <a:spLocks noChangeArrowheads="1"/>
          </p:cNvSpPr>
          <p:nvPr/>
        </p:nvSpPr>
        <p:spPr bwMode="auto">
          <a:xfrm>
            <a:off x="5683755" y="1615977"/>
            <a:ext cx="745910" cy="255389"/>
          </a:xfrm>
          <a:prstGeom prst="roundRect">
            <a:avLst>
              <a:gd name="adj" fmla="val 16667"/>
            </a:avLst>
          </a:prstGeom>
          <a:noFill/>
          <a:ln w="9525">
            <a:solidFill>
              <a:srgbClr val="F2D908"/>
            </a:solidFill>
            <a:round/>
            <a:headEnd/>
            <a:tailEnd/>
          </a:ln>
          <a:extLst>
            <a:ext uri="{909E8E84-426E-40dd-AFC4-6F175D3DCCD1}">
              <a14:hiddenFill xmlns:a14="http://schemas.microsoft.com/office/drawing/2010/main" xmlns="">
                <a:solidFill>
                  <a:srgbClr val="FFFFFF"/>
                </a:solidFill>
              </a14:hiddenFill>
            </a:ext>
          </a:extLst>
        </p:spPr>
        <p:txBody>
          <a:bodyPr wrap="none" anchor="ctr" anchorCtr="1">
            <a:spAutoFit/>
          </a:bodyPr>
          <a:lstStyle/>
          <a:p>
            <a:r>
              <a:rPr lang="fr-FR" sz="900" b="1" i="0">
                <a:latin typeface="+mn-lt"/>
              </a:rPr>
              <a:t>Comptable</a:t>
            </a:r>
          </a:p>
        </p:txBody>
      </p:sp>
      <p:sp>
        <p:nvSpPr>
          <p:cNvPr id="9235" name="AutoShape 19"/>
          <p:cNvSpPr>
            <a:spLocks noChangeArrowheads="1"/>
          </p:cNvSpPr>
          <p:nvPr/>
        </p:nvSpPr>
        <p:spPr bwMode="auto">
          <a:xfrm>
            <a:off x="6514734" y="1615977"/>
            <a:ext cx="1389002" cy="255389"/>
          </a:xfrm>
          <a:prstGeom prst="roundRect">
            <a:avLst>
              <a:gd name="adj" fmla="val 16667"/>
            </a:avLst>
          </a:prstGeom>
          <a:noFill/>
          <a:ln w="9525">
            <a:solidFill>
              <a:srgbClr val="F2D908"/>
            </a:solidFill>
            <a:round/>
            <a:headEnd/>
            <a:tailEnd/>
          </a:ln>
          <a:extLst>
            <a:ext uri="{909E8E84-426E-40dd-AFC4-6F175D3DCCD1}">
              <a14:hiddenFill xmlns:a14="http://schemas.microsoft.com/office/drawing/2010/main" xmlns="">
                <a:solidFill>
                  <a:srgbClr val="FFFFFF"/>
                </a:solidFill>
              </a14:hiddenFill>
            </a:ext>
          </a:extLst>
        </p:spPr>
        <p:txBody>
          <a:bodyPr wrap="none" anchor="ctr" anchorCtr="1">
            <a:spAutoFit/>
          </a:bodyPr>
          <a:lstStyle/>
          <a:p>
            <a:r>
              <a:rPr lang="fr-FR" sz="900" b="1" i="0">
                <a:latin typeface="+mn-lt"/>
              </a:rPr>
              <a:t>Agent chargé personnel</a:t>
            </a:r>
          </a:p>
        </p:txBody>
      </p:sp>
      <p:cxnSp>
        <p:nvCxnSpPr>
          <p:cNvPr id="28686" name="AutoShape 20"/>
          <p:cNvCxnSpPr>
            <a:cxnSpLocks noChangeShapeType="1"/>
            <a:stCxn id="9221" idx="2"/>
            <a:endCxn id="9227" idx="0"/>
          </p:cNvCxnSpPr>
          <p:nvPr/>
        </p:nvCxnSpPr>
        <p:spPr bwMode="auto">
          <a:xfrm flipH="1">
            <a:off x="4560096" y="1023343"/>
            <a:ext cx="594" cy="221159"/>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28687" name="AutoShape 21"/>
          <p:cNvCxnSpPr>
            <a:cxnSpLocks noChangeShapeType="1"/>
            <a:stCxn id="9227" idx="2"/>
            <a:endCxn id="9232" idx="0"/>
          </p:cNvCxnSpPr>
          <p:nvPr/>
        </p:nvCxnSpPr>
        <p:spPr bwMode="auto">
          <a:xfrm flipH="1">
            <a:off x="4560094" y="1499891"/>
            <a:ext cx="2" cy="724495"/>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28688" name="AutoShape 22"/>
          <p:cNvCxnSpPr>
            <a:cxnSpLocks noChangeShapeType="1"/>
            <a:stCxn id="9232" idx="2"/>
            <a:endCxn id="9231" idx="1"/>
          </p:cNvCxnSpPr>
          <p:nvPr/>
        </p:nvCxnSpPr>
        <p:spPr bwMode="auto">
          <a:xfrm rot="16200000" flipH="1">
            <a:off x="4499488" y="2540380"/>
            <a:ext cx="311647" cy="190435"/>
          </a:xfrm>
          <a:prstGeom prst="bentConnector2">
            <a:avLst/>
          </a:prstGeom>
          <a:noFill/>
          <a:ln w="9525">
            <a:solidFill>
              <a:schemeClr val="tx1"/>
            </a:solidFill>
            <a:miter lim="800000"/>
            <a:headEnd/>
            <a:tailEnd/>
          </a:ln>
          <a:extLst>
            <a:ext uri="{909E8E84-426E-40dd-AFC4-6F175D3DCCD1}">
              <a14:hiddenFill xmlns:a14="http://schemas.microsoft.com/office/drawing/2010/main" xmlns="">
                <a:noFill/>
              </a14:hiddenFill>
            </a:ext>
          </a:extLst>
        </p:spPr>
      </p:cxnSp>
      <p:cxnSp>
        <p:nvCxnSpPr>
          <p:cNvPr id="28689" name="AutoShape 23"/>
          <p:cNvCxnSpPr>
            <a:cxnSpLocks noChangeShapeType="1"/>
            <a:stCxn id="9221" idx="2"/>
            <a:endCxn id="9229" idx="0"/>
          </p:cNvCxnSpPr>
          <p:nvPr/>
        </p:nvCxnSpPr>
        <p:spPr bwMode="auto">
          <a:xfrm rot="5400000">
            <a:off x="3172272" y="-143917"/>
            <a:ext cx="221159" cy="2555678"/>
          </a:xfrm>
          <a:prstGeom prst="bentConnector3">
            <a:avLst>
              <a:gd name="adj1" fmla="val 50000"/>
            </a:avLst>
          </a:prstGeom>
          <a:noFill/>
          <a:ln w="9525">
            <a:solidFill>
              <a:schemeClr val="tx1"/>
            </a:solidFill>
            <a:miter lim="800000"/>
            <a:headEnd/>
            <a:tailEnd/>
          </a:ln>
          <a:extLst>
            <a:ext uri="{909E8E84-426E-40dd-AFC4-6F175D3DCCD1}">
              <a14:hiddenFill xmlns:a14="http://schemas.microsoft.com/office/drawing/2010/main" xmlns="">
                <a:noFill/>
              </a14:hiddenFill>
            </a:ext>
          </a:extLst>
        </p:spPr>
      </p:cxnSp>
      <p:cxnSp>
        <p:nvCxnSpPr>
          <p:cNvPr id="28690" name="AutoShape 24"/>
          <p:cNvCxnSpPr>
            <a:cxnSpLocks noChangeShapeType="1"/>
            <a:stCxn id="9221" idx="2"/>
            <a:endCxn id="9230" idx="0"/>
          </p:cNvCxnSpPr>
          <p:nvPr/>
        </p:nvCxnSpPr>
        <p:spPr bwMode="auto">
          <a:xfrm rot="16200000" flipH="1">
            <a:off x="5489229" y="94804"/>
            <a:ext cx="221159" cy="2078236"/>
          </a:xfrm>
          <a:prstGeom prst="bentConnector3">
            <a:avLst>
              <a:gd name="adj1" fmla="val 50000"/>
            </a:avLst>
          </a:prstGeom>
          <a:noFill/>
          <a:ln w="9525">
            <a:solidFill>
              <a:schemeClr val="tx1"/>
            </a:solidFill>
            <a:miter lim="800000"/>
            <a:headEnd/>
            <a:tailEnd/>
          </a:ln>
          <a:extLst>
            <a:ext uri="{909E8E84-426E-40dd-AFC4-6F175D3DCCD1}">
              <a14:hiddenFill xmlns:a14="http://schemas.microsoft.com/office/drawing/2010/main" xmlns="">
                <a:noFill/>
              </a14:hiddenFill>
            </a:ext>
          </a:extLst>
        </p:spPr>
      </p:cxnSp>
      <p:cxnSp>
        <p:nvCxnSpPr>
          <p:cNvPr id="28691" name="AutoShape 25"/>
          <p:cNvCxnSpPr>
            <a:cxnSpLocks noChangeShapeType="1"/>
            <a:stCxn id="9227" idx="2"/>
            <a:endCxn id="9233" idx="3"/>
          </p:cNvCxnSpPr>
          <p:nvPr/>
        </p:nvCxnSpPr>
        <p:spPr bwMode="auto">
          <a:xfrm rot="5400000">
            <a:off x="4364081" y="1571470"/>
            <a:ext cx="267594" cy="124437"/>
          </a:xfrm>
          <a:prstGeom prst="bentConnector2">
            <a:avLst/>
          </a:prstGeom>
          <a:noFill/>
          <a:ln w="9525">
            <a:solidFill>
              <a:schemeClr val="tx1"/>
            </a:solidFill>
            <a:miter lim="800000"/>
            <a:headEnd/>
            <a:tailEnd/>
          </a:ln>
          <a:extLst>
            <a:ext uri="{909E8E84-426E-40dd-AFC4-6F175D3DCCD1}">
              <a14:hiddenFill xmlns:a14="http://schemas.microsoft.com/office/drawing/2010/main" xmlns="">
                <a:noFill/>
              </a14:hiddenFill>
            </a:ext>
          </a:extLst>
        </p:spPr>
      </p:cxnSp>
      <p:cxnSp>
        <p:nvCxnSpPr>
          <p:cNvPr id="28692" name="AutoShape 26"/>
          <p:cNvCxnSpPr>
            <a:cxnSpLocks noChangeShapeType="1"/>
            <a:stCxn id="9229" idx="2"/>
            <a:endCxn id="9228" idx="0"/>
          </p:cNvCxnSpPr>
          <p:nvPr/>
        </p:nvCxnSpPr>
        <p:spPr bwMode="auto">
          <a:xfrm rot="16200000" flipH="1">
            <a:off x="2368362" y="1136541"/>
            <a:ext cx="119241" cy="845940"/>
          </a:xfrm>
          <a:prstGeom prst="bentConnector3">
            <a:avLst>
              <a:gd name="adj1" fmla="val 50000"/>
            </a:avLst>
          </a:prstGeom>
          <a:noFill/>
          <a:ln w="9525">
            <a:solidFill>
              <a:schemeClr val="tx1"/>
            </a:solidFill>
            <a:miter lim="800000"/>
            <a:headEnd/>
            <a:tailEnd/>
          </a:ln>
          <a:extLst>
            <a:ext uri="{909E8E84-426E-40dd-AFC4-6F175D3DCCD1}">
              <a14:hiddenFill xmlns:a14="http://schemas.microsoft.com/office/drawing/2010/main" xmlns="">
                <a:noFill/>
              </a14:hiddenFill>
            </a:ext>
          </a:extLst>
        </p:spPr>
      </p:cxnSp>
      <p:sp>
        <p:nvSpPr>
          <p:cNvPr id="9243" name="AutoShape 27"/>
          <p:cNvSpPr>
            <a:spLocks noChangeArrowheads="1"/>
          </p:cNvSpPr>
          <p:nvPr/>
        </p:nvSpPr>
        <p:spPr bwMode="auto">
          <a:xfrm>
            <a:off x="5563908" y="2224386"/>
            <a:ext cx="1317788" cy="255389"/>
          </a:xfrm>
          <a:prstGeom prst="roundRect">
            <a:avLst>
              <a:gd name="adj" fmla="val 16667"/>
            </a:avLst>
          </a:prstGeom>
          <a:noFill/>
          <a:ln w="9525">
            <a:solidFill>
              <a:srgbClr val="F2D908"/>
            </a:solidFill>
            <a:round/>
            <a:headEnd/>
            <a:tailEnd/>
          </a:ln>
          <a:extLst>
            <a:ext uri="{909E8E84-426E-40dd-AFC4-6F175D3DCCD1}">
              <a14:hiddenFill xmlns:a14="http://schemas.microsoft.com/office/drawing/2010/main" xmlns="">
                <a:solidFill>
                  <a:srgbClr val="FFFFFF"/>
                </a:solidFill>
              </a14:hiddenFill>
            </a:ext>
          </a:extLst>
        </p:spPr>
        <p:txBody>
          <a:bodyPr wrap="none" anchor="ctr" anchorCtr="1">
            <a:spAutoFit/>
          </a:bodyPr>
          <a:lstStyle/>
          <a:p>
            <a:r>
              <a:rPr lang="fr-FR" sz="900" b="1" i="0">
                <a:latin typeface="+mn-lt"/>
              </a:rPr>
              <a:t>CM montage extérieur</a:t>
            </a:r>
          </a:p>
        </p:txBody>
      </p:sp>
      <p:sp>
        <p:nvSpPr>
          <p:cNvPr id="9244" name="AutoShape 28"/>
          <p:cNvSpPr>
            <a:spLocks noChangeArrowheads="1"/>
          </p:cNvSpPr>
          <p:nvPr/>
        </p:nvSpPr>
        <p:spPr bwMode="auto">
          <a:xfrm>
            <a:off x="2325513" y="2224386"/>
            <a:ext cx="1269953" cy="255389"/>
          </a:xfrm>
          <a:prstGeom prst="roundRect">
            <a:avLst>
              <a:gd name="adj" fmla="val 16667"/>
            </a:avLst>
          </a:prstGeom>
          <a:noFill/>
          <a:ln w="9525">
            <a:solidFill>
              <a:srgbClr val="F2D908"/>
            </a:solidFill>
            <a:round/>
            <a:headEnd/>
            <a:tailEnd/>
          </a:ln>
          <a:extLst>
            <a:ext uri="{909E8E84-426E-40dd-AFC4-6F175D3DCCD1}">
              <a14:hiddenFill xmlns:a14="http://schemas.microsoft.com/office/drawing/2010/main" xmlns="">
                <a:solidFill>
                  <a:srgbClr val="FFFFFF"/>
                </a:solidFill>
              </a14:hiddenFill>
            </a:ext>
          </a:extLst>
        </p:spPr>
        <p:txBody>
          <a:bodyPr wrap="none" anchor="ctr" anchorCtr="1">
            <a:spAutoFit/>
          </a:bodyPr>
          <a:lstStyle/>
          <a:p>
            <a:r>
              <a:rPr lang="fr-FR" sz="900" b="1" i="0">
                <a:latin typeface="+mn-lt"/>
              </a:rPr>
              <a:t>Chef bureau d</a:t>
            </a:r>
            <a:r>
              <a:rPr lang="ja-JP" altLang="fr-FR" sz="900" b="1" i="0">
                <a:latin typeface="+mn-lt"/>
              </a:rPr>
              <a:t>’</a:t>
            </a:r>
            <a:r>
              <a:rPr lang="fr-FR" altLang="ja-JP" sz="900" b="1" i="0">
                <a:latin typeface="+mn-lt"/>
              </a:rPr>
              <a:t>études</a:t>
            </a:r>
            <a:endParaRPr lang="fr-FR" sz="900" b="1" i="0">
              <a:latin typeface="+mn-lt"/>
            </a:endParaRPr>
          </a:p>
        </p:txBody>
      </p:sp>
      <p:cxnSp>
        <p:nvCxnSpPr>
          <p:cNvPr id="28695" name="AutoShape 40"/>
          <p:cNvCxnSpPr>
            <a:cxnSpLocks noChangeShapeType="1"/>
            <a:stCxn id="9227" idx="2"/>
            <a:endCxn id="9244" idx="0"/>
          </p:cNvCxnSpPr>
          <p:nvPr/>
        </p:nvCxnSpPr>
        <p:spPr bwMode="auto">
          <a:xfrm rot="5400000">
            <a:off x="3398046" y="1062335"/>
            <a:ext cx="724495" cy="1599606"/>
          </a:xfrm>
          <a:prstGeom prst="bentConnector3">
            <a:avLst>
              <a:gd name="adj1" fmla="val 81408"/>
            </a:avLst>
          </a:prstGeom>
          <a:noFill/>
          <a:ln w="9525">
            <a:solidFill>
              <a:schemeClr val="tx1"/>
            </a:solidFill>
            <a:miter lim="800000"/>
            <a:headEnd/>
            <a:tailEnd/>
          </a:ln>
          <a:extLst>
            <a:ext uri="{909E8E84-426E-40dd-AFC4-6F175D3DCCD1}">
              <a14:hiddenFill xmlns:a14="http://schemas.microsoft.com/office/drawing/2010/main" xmlns="">
                <a:noFill/>
              </a14:hiddenFill>
            </a:ext>
          </a:extLst>
        </p:spPr>
      </p:cxnSp>
      <p:cxnSp>
        <p:nvCxnSpPr>
          <p:cNvPr id="28696" name="AutoShape 41"/>
          <p:cNvCxnSpPr>
            <a:cxnSpLocks noChangeShapeType="1"/>
            <a:stCxn id="9227" idx="2"/>
            <a:endCxn id="9243" idx="0"/>
          </p:cNvCxnSpPr>
          <p:nvPr/>
        </p:nvCxnSpPr>
        <p:spPr bwMode="auto">
          <a:xfrm rot="16200000" flipH="1">
            <a:off x="5029202" y="1030785"/>
            <a:ext cx="724495" cy="1662706"/>
          </a:xfrm>
          <a:prstGeom prst="bentConnector3">
            <a:avLst>
              <a:gd name="adj1" fmla="val 64540"/>
            </a:avLst>
          </a:prstGeom>
          <a:noFill/>
          <a:ln w="9525">
            <a:solidFill>
              <a:schemeClr val="tx1"/>
            </a:solidFill>
            <a:miter lim="800000"/>
            <a:headEnd/>
            <a:tailEnd/>
          </a:ln>
          <a:extLst>
            <a:ext uri="{909E8E84-426E-40dd-AFC4-6F175D3DCCD1}">
              <a14:hiddenFill xmlns:a14="http://schemas.microsoft.com/office/drawing/2010/main" xmlns="">
                <a:noFill/>
              </a14:hiddenFill>
            </a:ext>
          </a:extLst>
        </p:spPr>
      </p:cxnSp>
      <p:sp>
        <p:nvSpPr>
          <p:cNvPr id="9258" name="AutoShape 42"/>
          <p:cNvSpPr>
            <a:spLocks noChangeArrowheads="1"/>
          </p:cNvSpPr>
          <p:nvPr/>
        </p:nvSpPr>
        <p:spPr bwMode="auto">
          <a:xfrm>
            <a:off x="6561928" y="2653011"/>
            <a:ext cx="979099" cy="255389"/>
          </a:xfrm>
          <a:prstGeom prst="roundRect">
            <a:avLst>
              <a:gd name="adj" fmla="val 16667"/>
            </a:avLst>
          </a:prstGeom>
          <a:noFill/>
          <a:ln w="9525">
            <a:solidFill>
              <a:srgbClr val="F2D908"/>
            </a:solidFill>
            <a:round/>
            <a:headEnd/>
            <a:tailEnd/>
          </a:ln>
          <a:extLst>
            <a:ext uri="{909E8E84-426E-40dd-AFC4-6F175D3DCCD1}">
              <a14:hiddenFill xmlns:a14="http://schemas.microsoft.com/office/drawing/2010/main" xmlns="">
                <a:solidFill>
                  <a:srgbClr val="FFFFFF"/>
                </a:solidFill>
              </a14:hiddenFill>
            </a:ext>
          </a:extLst>
        </p:spPr>
        <p:txBody>
          <a:bodyPr wrap="none" anchor="ctr" anchorCtr="1">
            <a:spAutoFit/>
          </a:bodyPr>
          <a:lstStyle/>
          <a:p>
            <a:r>
              <a:rPr lang="fr-FR" sz="900" b="1" i="0">
                <a:latin typeface="+mn-lt"/>
              </a:rPr>
              <a:t>10 monteurs OP</a:t>
            </a:r>
          </a:p>
        </p:txBody>
      </p:sp>
      <p:cxnSp>
        <p:nvCxnSpPr>
          <p:cNvPr id="28698" name="AutoShape 43"/>
          <p:cNvCxnSpPr>
            <a:cxnSpLocks noChangeShapeType="1"/>
            <a:stCxn id="9243" idx="2"/>
            <a:endCxn id="9258" idx="0"/>
          </p:cNvCxnSpPr>
          <p:nvPr/>
        </p:nvCxnSpPr>
        <p:spPr bwMode="auto">
          <a:xfrm rot="16200000" flipH="1">
            <a:off x="6550522" y="2152055"/>
            <a:ext cx="173236" cy="828676"/>
          </a:xfrm>
          <a:prstGeom prst="bentConnector3">
            <a:avLst>
              <a:gd name="adj1" fmla="val 50000"/>
            </a:avLst>
          </a:prstGeom>
          <a:noFill/>
          <a:ln w="9525">
            <a:solidFill>
              <a:schemeClr val="tx1"/>
            </a:solidFill>
            <a:miter lim="800000"/>
            <a:headEnd/>
            <a:tailEnd/>
          </a:ln>
          <a:extLst>
            <a:ext uri="{909E8E84-426E-40dd-AFC4-6F175D3DCCD1}">
              <a14:hiddenFill xmlns:a14="http://schemas.microsoft.com/office/drawing/2010/main" xmlns="">
                <a:noFill/>
              </a14:hiddenFill>
            </a:ext>
          </a:extLst>
        </p:spPr>
      </p:cxnSp>
      <p:sp>
        <p:nvSpPr>
          <p:cNvPr id="9262" name="AutoShape 46"/>
          <p:cNvSpPr>
            <a:spLocks noChangeArrowheads="1"/>
          </p:cNvSpPr>
          <p:nvPr/>
        </p:nvSpPr>
        <p:spPr bwMode="auto">
          <a:xfrm>
            <a:off x="1330156" y="4221838"/>
            <a:ext cx="486514" cy="408623"/>
          </a:xfrm>
          <a:prstGeom prst="roundRect">
            <a:avLst>
              <a:gd name="adj" fmla="val 16667"/>
            </a:avLst>
          </a:prstGeom>
          <a:noFill/>
          <a:ln w="9525">
            <a:solidFill>
              <a:srgbClr val="F2D908"/>
            </a:solidFill>
            <a:round/>
            <a:headEnd/>
            <a:tailEnd/>
          </a:ln>
          <a:extLst>
            <a:ext uri="{909E8E84-426E-40dd-AFC4-6F175D3DCCD1}">
              <a14:hiddenFill xmlns:a14="http://schemas.microsoft.com/office/drawing/2010/main" xmlns="">
                <a:solidFill>
                  <a:srgbClr val="FFFFFF"/>
                </a:solidFill>
              </a14:hiddenFill>
            </a:ext>
          </a:extLst>
        </p:spPr>
        <p:txBody>
          <a:bodyPr wrap="none" anchor="ctr" anchorCtr="1">
            <a:spAutoFit/>
          </a:bodyPr>
          <a:lstStyle/>
          <a:p>
            <a:r>
              <a:rPr lang="fr-FR" sz="900" b="1" i="0">
                <a:latin typeface="+mn-lt"/>
              </a:rPr>
              <a:t>CE</a:t>
            </a:r>
          </a:p>
          <a:p>
            <a:r>
              <a:rPr lang="fr-FR" sz="900" b="1" i="0">
                <a:latin typeface="+mn-lt"/>
              </a:rPr>
              <a:t>15 OP</a:t>
            </a:r>
          </a:p>
        </p:txBody>
      </p:sp>
      <p:sp>
        <p:nvSpPr>
          <p:cNvPr id="9263" name="AutoShape 47"/>
          <p:cNvSpPr>
            <a:spLocks noChangeArrowheads="1"/>
          </p:cNvSpPr>
          <p:nvPr/>
        </p:nvSpPr>
        <p:spPr bwMode="auto">
          <a:xfrm>
            <a:off x="1498287" y="3647957"/>
            <a:ext cx="1253959" cy="408623"/>
          </a:xfrm>
          <a:prstGeom prst="roundRect">
            <a:avLst>
              <a:gd name="adj" fmla="val 16667"/>
            </a:avLst>
          </a:prstGeom>
          <a:noFill/>
          <a:ln w="9525">
            <a:solidFill>
              <a:srgbClr val="F2D908"/>
            </a:solidFill>
            <a:round/>
            <a:headEnd/>
            <a:tailEnd/>
          </a:ln>
          <a:extLst>
            <a:ext uri="{909E8E84-426E-40dd-AFC4-6F175D3DCCD1}">
              <a14:hiddenFill xmlns:a14="http://schemas.microsoft.com/office/drawing/2010/main" xmlns="">
                <a:solidFill>
                  <a:srgbClr val="FFFFFF"/>
                </a:solidFill>
              </a14:hiddenFill>
            </a:ext>
          </a:extLst>
        </p:spPr>
        <p:txBody>
          <a:bodyPr wrap="none" anchor="ctr" anchorCtr="1">
            <a:spAutoFit/>
          </a:bodyPr>
          <a:lstStyle/>
          <a:p>
            <a:r>
              <a:rPr lang="fr-FR" sz="900" b="1" i="0">
                <a:latin typeface="+mn-lt"/>
              </a:rPr>
              <a:t>Mécanique entretien</a:t>
            </a:r>
          </a:p>
          <a:p>
            <a:r>
              <a:rPr lang="fr-FR" sz="900" b="1" i="0">
                <a:latin typeface="+mn-lt"/>
              </a:rPr>
              <a:t>CM</a:t>
            </a:r>
          </a:p>
        </p:txBody>
      </p:sp>
      <p:sp>
        <p:nvSpPr>
          <p:cNvPr id="9264" name="AutoShape 48"/>
          <p:cNvSpPr>
            <a:spLocks noChangeArrowheads="1"/>
          </p:cNvSpPr>
          <p:nvPr/>
        </p:nvSpPr>
        <p:spPr bwMode="auto">
          <a:xfrm>
            <a:off x="3107039" y="2635926"/>
            <a:ext cx="909432" cy="408623"/>
          </a:xfrm>
          <a:prstGeom prst="roundRect">
            <a:avLst>
              <a:gd name="adj" fmla="val 16667"/>
            </a:avLst>
          </a:prstGeom>
          <a:noFill/>
          <a:ln w="9525">
            <a:solidFill>
              <a:srgbClr val="F2D908"/>
            </a:solidFill>
            <a:round/>
            <a:headEnd/>
            <a:tailEnd/>
          </a:ln>
          <a:extLst>
            <a:ext uri="{909E8E84-426E-40dd-AFC4-6F175D3DCCD1}">
              <a14:hiddenFill xmlns:a14="http://schemas.microsoft.com/office/drawing/2010/main" xmlns="">
                <a:solidFill>
                  <a:srgbClr val="FFFFFF"/>
                </a:solidFill>
              </a14:hiddenFill>
            </a:ext>
          </a:extLst>
        </p:spPr>
        <p:txBody>
          <a:bodyPr wrap="none" anchor="ctr" anchorCtr="1">
            <a:spAutoFit/>
          </a:bodyPr>
          <a:lstStyle/>
          <a:p>
            <a:r>
              <a:rPr lang="fr-FR" sz="900" b="1" i="0">
                <a:latin typeface="+mn-lt"/>
              </a:rPr>
              <a:t>Contremaître </a:t>
            </a:r>
          </a:p>
          <a:p>
            <a:r>
              <a:rPr lang="fr-FR" sz="900" b="1" i="0">
                <a:latin typeface="+mn-lt"/>
              </a:rPr>
              <a:t>2 techniciens</a:t>
            </a:r>
          </a:p>
        </p:txBody>
      </p:sp>
      <p:sp>
        <p:nvSpPr>
          <p:cNvPr id="9265" name="AutoShape 49"/>
          <p:cNvSpPr>
            <a:spLocks noChangeArrowheads="1"/>
          </p:cNvSpPr>
          <p:nvPr/>
        </p:nvSpPr>
        <p:spPr bwMode="auto">
          <a:xfrm>
            <a:off x="1941390" y="2635926"/>
            <a:ext cx="859481" cy="408623"/>
          </a:xfrm>
          <a:prstGeom prst="roundRect">
            <a:avLst>
              <a:gd name="adj" fmla="val 16667"/>
            </a:avLst>
          </a:prstGeom>
          <a:noFill/>
          <a:ln w="9525">
            <a:solidFill>
              <a:srgbClr val="F2D908"/>
            </a:solidFill>
            <a:round/>
            <a:headEnd/>
            <a:tailEnd/>
          </a:ln>
          <a:extLst>
            <a:ext uri="{909E8E84-426E-40dd-AFC4-6F175D3DCCD1}">
              <a14:hiddenFill xmlns:a14="http://schemas.microsoft.com/office/drawing/2010/main" xmlns="">
                <a:solidFill>
                  <a:srgbClr val="FFFFFF"/>
                </a:solidFill>
              </a14:hiddenFill>
            </a:ext>
          </a:extLst>
        </p:spPr>
        <p:txBody>
          <a:bodyPr wrap="none" anchor="ctr" anchorCtr="1">
            <a:spAutoFit/>
          </a:bodyPr>
          <a:lstStyle/>
          <a:p>
            <a:r>
              <a:rPr lang="fr-FR" sz="900" b="1" i="0">
                <a:latin typeface="+mn-lt"/>
              </a:rPr>
              <a:t>2 ingénieurs</a:t>
            </a:r>
          </a:p>
          <a:p>
            <a:r>
              <a:rPr lang="fr-FR" sz="900" b="1" i="0">
                <a:latin typeface="+mn-lt"/>
              </a:rPr>
              <a:t>2 techniciens</a:t>
            </a:r>
          </a:p>
        </p:txBody>
      </p:sp>
      <p:sp>
        <p:nvSpPr>
          <p:cNvPr id="9266" name="AutoShape 50"/>
          <p:cNvSpPr>
            <a:spLocks noChangeArrowheads="1"/>
          </p:cNvSpPr>
          <p:nvPr/>
        </p:nvSpPr>
        <p:spPr bwMode="auto">
          <a:xfrm>
            <a:off x="2503994" y="3118546"/>
            <a:ext cx="915372" cy="255389"/>
          </a:xfrm>
          <a:prstGeom prst="roundRect">
            <a:avLst>
              <a:gd name="adj" fmla="val 16667"/>
            </a:avLst>
          </a:prstGeom>
          <a:noFill/>
          <a:ln w="9525">
            <a:solidFill>
              <a:srgbClr val="F2D908"/>
            </a:solidFill>
            <a:round/>
            <a:headEnd/>
            <a:tailEnd/>
          </a:ln>
          <a:extLst>
            <a:ext uri="{909E8E84-426E-40dd-AFC4-6F175D3DCCD1}">
              <a14:hiddenFill xmlns:a14="http://schemas.microsoft.com/office/drawing/2010/main" xmlns="">
                <a:solidFill>
                  <a:srgbClr val="FFFFFF"/>
                </a:solidFill>
              </a14:hiddenFill>
            </a:ext>
          </a:extLst>
        </p:spPr>
        <p:txBody>
          <a:bodyPr wrap="none" anchor="ctr" anchorCtr="1">
            <a:spAutoFit/>
          </a:bodyPr>
          <a:lstStyle/>
          <a:p>
            <a:r>
              <a:rPr lang="fr-FR" sz="900" b="1" i="0">
                <a:latin typeface="+mn-lt"/>
              </a:rPr>
              <a:t>4 dessinateurs</a:t>
            </a:r>
          </a:p>
        </p:txBody>
      </p:sp>
      <p:cxnSp>
        <p:nvCxnSpPr>
          <p:cNvPr id="28704" name="AutoShape 51"/>
          <p:cNvCxnSpPr>
            <a:cxnSpLocks noChangeShapeType="1"/>
            <a:stCxn id="9244" idx="2"/>
            <a:endCxn id="9264" idx="0"/>
          </p:cNvCxnSpPr>
          <p:nvPr/>
        </p:nvCxnSpPr>
        <p:spPr bwMode="auto">
          <a:xfrm rot="16200000" flipH="1">
            <a:off x="3183047" y="2257217"/>
            <a:ext cx="156151" cy="601265"/>
          </a:xfrm>
          <a:prstGeom prst="bentConnector3">
            <a:avLst>
              <a:gd name="adj1" fmla="val 50000"/>
            </a:avLst>
          </a:prstGeom>
          <a:noFill/>
          <a:ln w="9525">
            <a:solidFill>
              <a:schemeClr val="tx1"/>
            </a:solidFill>
            <a:miter lim="800000"/>
            <a:headEnd/>
            <a:tailEnd/>
          </a:ln>
          <a:extLst>
            <a:ext uri="{909E8E84-426E-40dd-AFC4-6F175D3DCCD1}">
              <a14:hiddenFill xmlns:a14="http://schemas.microsoft.com/office/drawing/2010/main" xmlns="">
                <a:noFill/>
              </a14:hiddenFill>
            </a:ext>
          </a:extLst>
        </p:spPr>
      </p:cxnSp>
      <p:cxnSp>
        <p:nvCxnSpPr>
          <p:cNvPr id="28705" name="AutoShape 52"/>
          <p:cNvCxnSpPr>
            <a:cxnSpLocks noChangeShapeType="1"/>
            <a:stCxn id="9244" idx="2"/>
            <a:endCxn id="9265" idx="0"/>
          </p:cNvCxnSpPr>
          <p:nvPr/>
        </p:nvCxnSpPr>
        <p:spPr bwMode="auto">
          <a:xfrm rot="5400000">
            <a:off x="2587736" y="2263171"/>
            <a:ext cx="156151" cy="589359"/>
          </a:xfrm>
          <a:prstGeom prst="bentConnector3">
            <a:avLst>
              <a:gd name="adj1" fmla="val 50000"/>
            </a:avLst>
          </a:prstGeom>
          <a:noFill/>
          <a:ln w="9525">
            <a:solidFill>
              <a:schemeClr val="tx1"/>
            </a:solidFill>
            <a:miter lim="800000"/>
            <a:headEnd/>
            <a:tailEnd/>
          </a:ln>
          <a:extLst>
            <a:ext uri="{909E8E84-426E-40dd-AFC4-6F175D3DCCD1}">
              <a14:hiddenFill xmlns:a14="http://schemas.microsoft.com/office/drawing/2010/main" xmlns="">
                <a:noFill/>
              </a14:hiddenFill>
            </a:ext>
          </a:extLst>
        </p:spPr>
      </p:cxnSp>
      <p:cxnSp>
        <p:nvCxnSpPr>
          <p:cNvPr id="28706" name="AutoShape 53"/>
          <p:cNvCxnSpPr>
            <a:cxnSpLocks noChangeShapeType="1"/>
            <a:stCxn id="9244" idx="2"/>
            <a:endCxn id="9266" idx="0"/>
          </p:cNvCxnSpPr>
          <p:nvPr/>
        </p:nvCxnSpPr>
        <p:spPr bwMode="auto">
          <a:xfrm>
            <a:off x="2960490" y="2479775"/>
            <a:ext cx="1190" cy="638771"/>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sp>
        <p:nvSpPr>
          <p:cNvPr id="9270" name="AutoShape 54"/>
          <p:cNvSpPr>
            <a:spLocks noChangeArrowheads="1"/>
          </p:cNvSpPr>
          <p:nvPr/>
        </p:nvSpPr>
        <p:spPr bwMode="auto">
          <a:xfrm>
            <a:off x="3253819" y="3647957"/>
            <a:ext cx="731362" cy="408623"/>
          </a:xfrm>
          <a:prstGeom prst="roundRect">
            <a:avLst>
              <a:gd name="adj" fmla="val 16667"/>
            </a:avLst>
          </a:prstGeom>
          <a:noFill/>
          <a:ln w="9525">
            <a:solidFill>
              <a:srgbClr val="F2D908"/>
            </a:solidFill>
            <a:round/>
            <a:headEnd/>
            <a:tailEnd/>
          </a:ln>
          <a:extLst>
            <a:ext uri="{909E8E84-426E-40dd-AFC4-6F175D3DCCD1}">
              <a14:hiddenFill xmlns:a14="http://schemas.microsoft.com/office/drawing/2010/main" xmlns="">
                <a:solidFill>
                  <a:srgbClr val="FFFFFF"/>
                </a:solidFill>
              </a14:hiddenFill>
            </a:ext>
          </a:extLst>
        </p:spPr>
        <p:txBody>
          <a:bodyPr wrap="none" anchor="ctr" anchorCtr="1">
            <a:spAutoFit/>
          </a:bodyPr>
          <a:lstStyle/>
          <a:p>
            <a:r>
              <a:rPr lang="fr-FR" sz="900" b="1" i="0">
                <a:latin typeface="+mn-lt"/>
              </a:rPr>
              <a:t>Montage 1</a:t>
            </a:r>
          </a:p>
          <a:p>
            <a:r>
              <a:rPr lang="fr-FR" sz="900" b="1" i="0">
                <a:latin typeface="+mn-lt"/>
              </a:rPr>
              <a:t>CM</a:t>
            </a:r>
          </a:p>
        </p:txBody>
      </p:sp>
      <p:sp>
        <p:nvSpPr>
          <p:cNvPr id="9271" name="AutoShape 55"/>
          <p:cNvSpPr>
            <a:spLocks noChangeArrowheads="1"/>
          </p:cNvSpPr>
          <p:nvPr/>
        </p:nvSpPr>
        <p:spPr bwMode="auto">
          <a:xfrm>
            <a:off x="4476874" y="3647957"/>
            <a:ext cx="749847" cy="408623"/>
          </a:xfrm>
          <a:prstGeom prst="roundRect">
            <a:avLst>
              <a:gd name="adj" fmla="val 16667"/>
            </a:avLst>
          </a:prstGeom>
          <a:noFill/>
          <a:ln w="9525">
            <a:solidFill>
              <a:srgbClr val="F2D908"/>
            </a:solidFill>
            <a:round/>
            <a:headEnd/>
            <a:tailEnd/>
          </a:ln>
          <a:extLst>
            <a:ext uri="{909E8E84-426E-40dd-AFC4-6F175D3DCCD1}">
              <a14:hiddenFill xmlns:a14="http://schemas.microsoft.com/office/drawing/2010/main" xmlns="">
                <a:solidFill>
                  <a:srgbClr val="FFFFFF"/>
                </a:solidFill>
              </a14:hiddenFill>
            </a:ext>
          </a:extLst>
        </p:spPr>
        <p:txBody>
          <a:bodyPr wrap="none" anchor="ctr" anchorCtr="1">
            <a:spAutoFit/>
          </a:bodyPr>
          <a:lstStyle/>
          <a:p>
            <a:r>
              <a:rPr lang="fr-FR" sz="900" b="1" i="0">
                <a:latin typeface="+mn-lt"/>
              </a:rPr>
              <a:t>Montage 2</a:t>
            </a:r>
          </a:p>
          <a:p>
            <a:r>
              <a:rPr lang="fr-FR" sz="900" b="1" i="0">
                <a:latin typeface="+mn-lt"/>
              </a:rPr>
              <a:t>CM</a:t>
            </a:r>
          </a:p>
        </p:txBody>
      </p:sp>
      <p:sp>
        <p:nvSpPr>
          <p:cNvPr id="9272" name="AutoShape 56"/>
          <p:cNvSpPr>
            <a:spLocks noChangeArrowheads="1"/>
          </p:cNvSpPr>
          <p:nvPr/>
        </p:nvSpPr>
        <p:spPr bwMode="auto">
          <a:xfrm>
            <a:off x="5693816" y="3647957"/>
            <a:ext cx="644828" cy="408623"/>
          </a:xfrm>
          <a:prstGeom prst="roundRect">
            <a:avLst>
              <a:gd name="adj" fmla="val 16667"/>
            </a:avLst>
          </a:prstGeom>
          <a:noFill/>
          <a:ln w="9525">
            <a:solidFill>
              <a:srgbClr val="F2D908"/>
            </a:solidFill>
            <a:round/>
            <a:headEnd/>
            <a:tailEnd/>
          </a:ln>
          <a:extLst>
            <a:ext uri="{909E8E84-426E-40dd-AFC4-6F175D3DCCD1}">
              <a14:hiddenFill xmlns:a14="http://schemas.microsoft.com/office/drawing/2010/main" xmlns="">
                <a:solidFill>
                  <a:srgbClr val="FFFFFF"/>
                </a:solidFill>
              </a14:hiddenFill>
            </a:ext>
          </a:extLst>
        </p:spPr>
        <p:txBody>
          <a:bodyPr wrap="none" anchor="ctr" anchorCtr="1">
            <a:spAutoFit/>
          </a:bodyPr>
          <a:lstStyle/>
          <a:p>
            <a:r>
              <a:rPr lang="fr-FR" sz="900" b="1" i="0">
                <a:latin typeface="+mn-lt"/>
              </a:rPr>
              <a:t>Peinture</a:t>
            </a:r>
          </a:p>
          <a:p>
            <a:r>
              <a:rPr lang="fr-FR" sz="900" b="1" i="0">
                <a:latin typeface="+mn-lt"/>
              </a:rPr>
              <a:t>CM</a:t>
            </a:r>
          </a:p>
        </p:txBody>
      </p:sp>
      <p:sp>
        <p:nvSpPr>
          <p:cNvPr id="9273" name="AutoShape 57"/>
          <p:cNvSpPr>
            <a:spLocks noChangeArrowheads="1"/>
          </p:cNvSpPr>
          <p:nvPr/>
        </p:nvSpPr>
        <p:spPr bwMode="auto">
          <a:xfrm>
            <a:off x="6819566" y="3647957"/>
            <a:ext cx="716237" cy="408623"/>
          </a:xfrm>
          <a:prstGeom prst="roundRect">
            <a:avLst>
              <a:gd name="adj" fmla="val 16667"/>
            </a:avLst>
          </a:prstGeom>
          <a:noFill/>
          <a:ln w="9525">
            <a:solidFill>
              <a:srgbClr val="F2D908"/>
            </a:solidFill>
            <a:round/>
            <a:headEnd/>
            <a:tailEnd/>
          </a:ln>
          <a:extLst>
            <a:ext uri="{909E8E84-426E-40dd-AFC4-6F175D3DCCD1}">
              <a14:hiddenFill xmlns:a14="http://schemas.microsoft.com/office/drawing/2010/main" xmlns="">
                <a:solidFill>
                  <a:srgbClr val="FFFFFF"/>
                </a:solidFill>
              </a14:hiddenFill>
            </a:ext>
          </a:extLst>
        </p:spPr>
        <p:txBody>
          <a:bodyPr wrap="none" anchor="ctr" anchorCtr="1">
            <a:spAutoFit/>
          </a:bodyPr>
          <a:lstStyle/>
          <a:p>
            <a:r>
              <a:rPr lang="fr-FR" sz="900" b="1" i="0">
                <a:latin typeface="+mn-lt"/>
              </a:rPr>
              <a:t>Électricité</a:t>
            </a:r>
          </a:p>
          <a:p>
            <a:r>
              <a:rPr lang="fr-FR" sz="900" b="1" i="0">
                <a:latin typeface="+mn-lt"/>
              </a:rPr>
              <a:t>CM</a:t>
            </a:r>
          </a:p>
        </p:txBody>
      </p:sp>
      <p:cxnSp>
        <p:nvCxnSpPr>
          <p:cNvPr id="28711" name="AutoShape 58"/>
          <p:cNvCxnSpPr>
            <a:cxnSpLocks noChangeShapeType="1"/>
            <a:stCxn id="9232" idx="2"/>
            <a:endCxn id="9263" idx="0"/>
          </p:cNvCxnSpPr>
          <p:nvPr/>
        </p:nvCxnSpPr>
        <p:spPr bwMode="auto">
          <a:xfrm rot="5400000">
            <a:off x="2758590" y="1846453"/>
            <a:ext cx="1168182" cy="2434827"/>
          </a:xfrm>
          <a:prstGeom prst="bentConnector3">
            <a:avLst>
              <a:gd name="adj1" fmla="val 50000"/>
            </a:avLst>
          </a:prstGeom>
          <a:noFill/>
          <a:ln w="9525">
            <a:solidFill>
              <a:schemeClr val="tx1"/>
            </a:solidFill>
            <a:miter lim="800000"/>
            <a:headEnd/>
            <a:tailEnd/>
          </a:ln>
          <a:extLst>
            <a:ext uri="{909E8E84-426E-40dd-AFC4-6F175D3DCCD1}">
              <a14:hiddenFill xmlns:a14="http://schemas.microsoft.com/office/drawing/2010/main" xmlns="">
                <a:noFill/>
              </a14:hiddenFill>
            </a:ext>
          </a:extLst>
        </p:spPr>
      </p:cxnSp>
      <p:cxnSp>
        <p:nvCxnSpPr>
          <p:cNvPr id="28712" name="AutoShape 59"/>
          <p:cNvCxnSpPr>
            <a:cxnSpLocks noChangeShapeType="1"/>
            <a:stCxn id="9232" idx="2"/>
            <a:endCxn id="9270" idx="0"/>
          </p:cNvCxnSpPr>
          <p:nvPr/>
        </p:nvCxnSpPr>
        <p:spPr bwMode="auto">
          <a:xfrm rot="5400000">
            <a:off x="3505706" y="2593569"/>
            <a:ext cx="1168182" cy="940594"/>
          </a:xfrm>
          <a:prstGeom prst="bentConnector3">
            <a:avLst>
              <a:gd name="adj1" fmla="val 50000"/>
            </a:avLst>
          </a:prstGeom>
          <a:noFill/>
          <a:ln w="9525">
            <a:solidFill>
              <a:schemeClr val="tx1"/>
            </a:solidFill>
            <a:miter lim="800000"/>
            <a:headEnd/>
            <a:tailEnd/>
          </a:ln>
          <a:extLst>
            <a:ext uri="{909E8E84-426E-40dd-AFC4-6F175D3DCCD1}">
              <a14:hiddenFill xmlns:a14="http://schemas.microsoft.com/office/drawing/2010/main" xmlns="">
                <a:noFill/>
              </a14:hiddenFill>
            </a:ext>
          </a:extLst>
        </p:spPr>
      </p:cxnSp>
      <p:cxnSp>
        <p:nvCxnSpPr>
          <p:cNvPr id="28713" name="AutoShape 60"/>
          <p:cNvCxnSpPr>
            <a:cxnSpLocks noChangeShapeType="1"/>
            <a:stCxn id="9232" idx="2"/>
            <a:endCxn id="9271" idx="0"/>
          </p:cNvCxnSpPr>
          <p:nvPr/>
        </p:nvCxnSpPr>
        <p:spPr bwMode="auto">
          <a:xfrm rot="16200000" flipH="1">
            <a:off x="4121855" y="2918014"/>
            <a:ext cx="1168182" cy="291704"/>
          </a:xfrm>
          <a:prstGeom prst="bentConnector3">
            <a:avLst>
              <a:gd name="adj1" fmla="val 50000"/>
            </a:avLst>
          </a:prstGeom>
          <a:noFill/>
          <a:ln w="9525">
            <a:solidFill>
              <a:schemeClr val="tx1"/>
            </a:solidFill>
            <a:miter lim="800000"/>
            <a:headEnd/>
            <a:tailEnd/>
          </a:ln>
          <a:extLst>
            <a:ext uri="{909E8E84-426E-40dd-AFC4-6F175D3DCCD1}">
              <a14:hiddenFill xmlns:a14="http://schemas.microsoft.com/office/drawing/2010/main" xmlns="">
                <a:noFill/>
              </a14:hiddenFill>
            </a:ext>
          </a:extLst>
        </p:spPr>
      </p:cxnSp>
      <p:cxnSp>
        <p:nvCxnSpPr>
          <p:cNvPr id="28714" name="AutoShape 61"/>
          <p:cNvCxnSpPr>
            <a:cxnSpLocks noChangeShapeType="1"/>
            <a:stCxn id="9232" idx="2"/>
            <a:endCxn id="9272" idx="0"/>
          </p:cNvCxnSpPr>
          <p:nvPr/>
        </p:nvCxnSpPr>
        <p:spPr bwMode="auto">
          <a:xfrm rot="16200000" flipH="1">
            <a:off x="4704071" y="2335798"/>
            <a:ext cx="1168182" cy="1456136"/>
          </a:xfrm>
          <a:prstGeom prst="bentConnector3">
            <a:avLst>
              <a:gd name="adj1" fmla="val 50000"/>
            </a:avLst>
          </a:prstGeom>
          <a:noFill/>
          <a:ln w="9525">
            <a:solidFill>
              <a:schemeClr val="tx1"/>
            </a:solidFill>
            <a:miter lim="800000"/>
            <a:headEnd/>
            <a:tailEnd/>
          </a:ln>
          <a:extLst>
            <a:ext uri="{909E8E84-426E-40dd-AFC4-6F175D3DCCD1}">
              <a14:hiddenFill xmlns:a14="http://schemas.microsoft.com/office/drawing/2010/main" xmlns="">
                <a:noFill/>
              </a14:hiddenFill>
            </a:ext>
          </a:extLst>
        </p:spPr>
      </p:cxnSp>
      <p:cxnSp>
        <p:nvCxnSpPr>
          <p:cNvPr id="28715" name="AutoShape 62"/>
          <p:cNvCxnSpPr>
            <a:cxnSpLocks noChangeShapeType="1"/>
            <a:stCxn id="9232" idx="2"/>
            <a:endCxn id="9273" idx="0"/>
          </p:cNvCxnSpPr>
          <p:nvPr/>
        </p:nvCxnSpPr>
        <p:spPr bwMode="auto">
          <a:xfrm rot="16200000" flipH="1">
            <a:off x="5284798" y="1755070"/>
            <a:ext cx="1168182" cy="2617591"/>
          </a:xfrm>
          <a:prstGeom prst="bentConnector3">
            <a:avLst>
              <a:gd name="adj1" fmla="val 50000"/>
            </a:avLst>
          </a:prstGeom>
          <a:noFill/>
          <a:ln w="9525">
            <a:solidFill>
              <a:schemeClr val="tx1"/>
            </a:solidFill>
            <a:miter lim="800000"/>
            <a:headEnd/>
            <a:tailEnd/>
          </a:ln>
          <a:extLst>
            <a:ext uri="{909E8E84-426E-40dd-AFC4-6F175D3DCCD1}">
              <a14:hiddenFill xmlns:a14="http://schemas.microsoft.com/office/drawing/2010/main" xmlns="">
                <a:noFill/>
              </a14:hiddenFill>
            </a:ext>
          </a:extLst>
        </p:spPr>
      </p:cxnSp>
      <p:sp>
        <p:nvSpPr>
          <p:cNvPr id="9279" name="AutoShape 63"/>
          <p:cNvSpPr>
            <a:spLocks noChangeArrowheads="1"/>
          </p:cNvSpPr>
          <p:nvPr/>
        </p:nvSpPr>
        <p:spPr bwMode="auto">
          <a:xfrm>
            <a:off x="1879119" y="4221838"/>
            <a:ext cx="493484" cy="408623"/>
          </a:xfrm>
          <a:prstGeom prst="roundRect">
            <a:avLst>
              <a:gd name="adj" fmla="val 16667"/>
            </a:avLst>
          </a:prstGeom>
          <a:noFill/>
          <a:ln w="9525">
            <a:solidFill>
              <a:srgbClr val="F2D908"/>
            </a:solidFill>
            <a:round/>
            <a:headEnd/>
            <a:tailEnd/>
          </a:ln>
          <a:extLst>
            <a:ext uri="{909E8E84-426E-40dd-AFC4-6F175D3DCCD1}">
              <a14:hiddenFill xmlns:a14="http://schemas.microsoft.com/office/drawing/2010/main" xmlns="">
                <a:solidFill>
                  <a:srgbClr val="FFFFFF"/>
                </a:solidFill>
              </a14:hiddenFill>
            </a:ext>
          </a:extLst>
        </p:spPr>
        <p:txBody>
          <a:bodyPr wrap="none" anchor="ctr" anchorCtr="1">
            <a:spAutoFit/>
          </a:bodyPr>
          <a:lstStyle/>
          <a:p>
            <a:r>
              <a:rPr lang="fr-FR" sz="900" b="1" i="0">
                <a:latin typeface="+mn-lt"/>
              </a:rPr>
              <a:t>CE</a:t>
            </a:r>
          </a:p>
          <a:p>
            <a:r>
              <a:rPr lang="fr-FR" sz="900" b="1" i="0">
                <a:latin typeface="+mn-lt"/>
              </a:rPr>
              <a:t>10 OP</a:t>
            </a:r>
          </a:p>
        </p:txBody>
      </p:sp>
      <p:sp>
        <p:nvSpPr>
          <p:cNvPr id="9280" name="AutoShape 64"/>
          <p:cNvSpPr>
            <a:spLocks noChangeArrowheads="1"/>
          </p:cNvSpPr>
          <p:nvPr/>
        </p:nvSpPr>
        <p:spPr bwMode="auto">
          <a:xfrm>
            <a:off x="2435054" y="4221838"/>
            <a:ext cx="486514" cy="408623"/>
          </a:xfrm>
          <a:prstGeom prst="roundRect">
            <a:avLst>
              <a:gd name="adj" fmla="val 16667"/>
            </a:avLst>
          </a:prstGeom>
          <a:noFill/>
          <a:ln w="9525">
            <a:solidFill>
              <a:srgbClr val="F2D908"/>
            </a:solidFill>
            <a:round/>
            <a:headEnd/>
            <a:tailEnd/>
          </a:ln>
          <a:extLst>
            <a:ext uri="{909E8E84-426E-40dd-AFC4-6F175D3DCCD1}">
              <a14:hiddenFill xmlns:a14="http://schemas.microsoft.com/office/drawing/2010/main" xmlns="">
                <a:solidFill>
                  <a:srgbClr val="FFFFFF"/>
                </a:solidFill>
              </a14:hiddenFill>
            </a:ext>
          </a:extLst>
        </p:spPr>
        <p:txBody>
          <a:bodyPr wrap="none" anchor="ctr" anchorCtr="1">
            <a:spAutoFit/>
          </a:bodyPr>
          <a:lstStyle/>
          <a:p>
            <a:r>
              <a:rPr lang="fr-FR" sz="900" b="1" i="0">
                <a:latin typeface="+mn-lt"/>
              </a:rPr>
              <a:t>CE</a:t>
            </a:r>
          </a:p>
          <a:p>
            <a:r>
              <a:rPr lang="fr-FR" sz="900" b="1" i="0">
                <a:latin typeface="+mn-lt"/>
              </a:rPr>
              <a:t>10 OS</a:t>
            </a:r>
          </a:p>
        </p:txBody>
      </p:sp>
      <p:cxnSp>
        <p:nvCxnSpPr>
          <p:cNvPr id="28718" name="AutoShape 65"/>
          <p:cNvCxnSpPr>
            <a:cxnSpLocks noChangeShapeType="1"/>
            <a:stCxn id="9263" idx="2"/>
            <a:endCxn id="9262" idx="0"/>
          </p:cNvCxnSpPr>
          <p:nvPr/>
        </p:nvCxnSpPr>
        <p:spPr bwMode="auto">
          <a:xfrm rot="5400000">
            <a:off x="1766711" y="3863282"/>
            <a:ext cx="165258" cy="551854"/>
          </a:xfrm>
          <a:prstGeom prst="bentConnector3">
            <a:avLst>
              <a:gd name="adj1" fmla="val 50000"/>
            </a:avLst>
          </a:prstGeom>
          <a:noFill/>
          <a:ln w="9525">
            <a:solidFill>
              <a:schemeClr val="tx1"/>
            </a:solidFill>
            <a:miter lim="800000"/>
            <a:headEnd/>
            <a:tailEnd/>
          </a:ln>
          <a:extLst>
            <a:ext uri="{909E8E84-426E-40dd-AFC4-6F175D3DCCD1}">
              <a14:hiddenFill xmlns:a14="http://schemas.microsoft.com/office/drawing/2010/main" xmlns="">
                <a:noFill/>
              </a14:hiddenFill>
            </a:ext>
          </a:extLst>
        </p:spPr>
      </p:cxnSp>
      <p:cxnSp>
        <p:nvCxnSpPr>
          <p:cNvPr id="28719" name="AutoShape 66"/>
          <p:cNvCxnSpPr>
            <a:cxnSpLocks noChangeShapeType="1"/>
            <a:stCxn id="9263" idx="2"/>
            <a:endCxn id="9280" idx="0"/>
          </p:cNvCxnSpPr>
          <p:nvPr/>
        </p:nvCxnSpPr>
        <p:spPr bwMode="auto">
          <a:xfrm rot="16200000" flipH="1">
            <a:off x="2319160" y="3862687"/>
            <a:ext cx="165258" cy="553044"/>
          </a:xfrm>
          <a:prstGeom prst="bentConnector3">
            <a:avLst>
              <a:gd name="adj1" fmla="val 50000"/>
            </a:avLst>
          </a:prstGeom>
          <a:noFill/>
          <a:ln w="9525">
            <a:solidFill>
              <a:schemeClr val="tx1"/>
            </a:solidFill>
            <a:miter lim="800000"/>
            <a:headEnd/>
            <a:tailEnd/>
          </a:ln>
          <a:extLst>
            <a:ext uri="{909E8E84-426E-40dd-AFC4-6F175D3DCCD1}">
              <a14:hiddenFill xmlns:a14="http://schemas.microsoft.com/office/drawing/2010/main" xmlns="">
                <a:noFill/>
              </a14:hiddenFill>
            </a:ext>
          </a:extLst>
        </p:spPr>
      </p:cxnSp>
      <p:cxnSp>
        <p:nvCxnSpPr>
          <p:cNvPr id="28720" name="AutoShape 67"/>
          <p:cNvCxnSpPr>
            <a:cxnSpLocks noChangeShapeType="1"/>
            <a:stCxn id="9263" idx="2"/>
            <a:endCxn id="9279" idx="0"/>
          </p:cNvCxnSpPr>
          <p:nvPr/>
        </p:nvCxnSpPr>
        <p:spPr bwMode="auto">
          <a:xfrm rot="16200000" flipH="1">
            <a:off x="2042935" y="4138912"/>
            <a:ext cx="165258" cy="594"/>
          </a:xfrm>
          <a:prstGeom prst="bentConnector3">
            <a:avLst>
              <a:gd name="adj1" fmla="val 50000"/>
            </a:avLst>
          </a:prstGeom>
          <a:noFill/>
          <a:ln w="9525">
            <a:solidFill>
              <a:schemeClr val="tx1"/>
            </a:solidFill>
            <a:miter lim="800000"/>
            <a:headEnd/>
            <a:tailEnd/>
          </a:ln>
          <a:extLst>
            <a:ext uri="{909E8E84-426E-40dd-AFC4-6F175D3DCCD1}">
              <a14:hiddenFill xmlns:a14="http://schemas.microsoft.com/office/drawing/2010/main" xmlns="">
                <a:noFill/>
              </a14:hiddenFill>
            </a:ext>
          </a:extLst>
        </p:spPr>
      </p:cxnSp>
      <p:sp>
        <p:nvSpPr>
          <p:cNvPr id="9284" name="AutoShape 68"/>
          <p:cNvSpPr>
            <a:spLocks noChangeArrowheads="1"/>
          </p:cNvSpPr>
          <p:nvPr/>
        </p:nvSpPr>
        <p:spPr bwMode="auto">
          <a:xfrm>
            <a:off x="3359791" y="4148272"/>
            <a:ext cx="518228" cy="556945"/>
          </a:xfrm>
          <a:prstGeom prst="roundRect">
            <a:avLst>
              <a:gd name="adj" fmla="val 16667"/>
            </a:avLst>
          </a:prstGeom>
          <a:noFill/>
          <a:ln w="9525">
            <a:solidFill>
              <a:srgbClr val="F2D908"/>
            </a:solidFill>
            <a:round/>
            <a:headEnd/>
            <a:tailEnd/>
          </a:ln>
          <a:extLst>
            <a:ext uri="{909E8E84-426E-40dd-AFC4-6F175D3DCCD1}">
              <a14:hiddenFill xmlns:a14="http://schemas.microsoft.com/office/drawing/2010/main" xmlns="">
                <a:solidFill>
                  <a:srgbClr val="FFFFFF"/>
                </a:solidFill>
              </a14:hiddenFill>
            </a:ext>
          </a:extLst>
        </p:spPr>
        <p:txBody>
          <a:bodyPr wrap="none" anchor="ctr" anchorCtr="1">
            <a:spAutoFit/>
          </a:bodyPr>
          <a:lstStyle/>
          <a:p>
            <a:r>
              <a:rPr lang="fr-FR" sz="900" b="1" i="0" dirty="0">
                <a:latin typeface="+mn-lt"/>
              </a:rPr>
              <a:t>CE</a:t>
            </a:r>
          </a:p>
          <a:p>
            <a:r>
              <a:rPr lang="fr-FR" sz="900" b="1" i="0" dirty="0">
                <a:latin typeface="+mn-lt"/>
              </a:rPr>
              <a:t>20 OS</a:t>
            </a:r>
          </a:p>
          <a:p>
            <a:r>
              <a:rPr lang="fr-FR" sz="900" b="1" i="0" dirty="0">
                <a:latin typeface="+mn-lt"/>
              </a:rPr>
              <a:t>3 OP</a:t>
            </a:r>
          </a:p>
        </p:txBody>
      </p:sp>
      <p:cxnSp>
        <p:nvCxnSpPr>
          <p:cNvPr id="28722" name="AutoShape 70"/>
          <p:cNvCxnSpPr>
            <a:cxnSpLocks noChangeShapeType="1"/>
            <a:stCxn id="9270" idx="2"/>
            <a:endCxn id="9284" idx="0"/>
          </p:cNvCxnSpPr>
          <p:nvPr/>
        </p:nvCxnSpPr>
        <p:spPr bwMode="auto">
          <a:xfrm flipH="1">
            <a:off x="3618905" y="4056580"/>
            <a:ext cx="595" cy="91692"/>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sp>
        <p:nvSpPr>
          <p:cNvPr id="9287" name="AutoShape 71"/>
          <p:cNvSpPr>
            <a:spLocks noChangeArrowheads="1"/>
          </p:cNvSpPr>
          <p:nvPr/>
        </p:nvSpPr>
        <p:spPr bwMode="auto">
          <a:xfrm>
            <a:off x="4315181" y="4150728"/>
            <a:ext cx="493398" cy="552033"/>
          </a:xfrm>
          <a:prstGeom prst="roundRect">
            <a:avLst>
              <a:gd name="adj" fmla="val 16667"/>
            </a:avLst>
          </a:prstGeom>
          <a:noFill/>
          <a:ln w="9525">
            <a:solidFill>
              <a:srgbClr val="F2D908"/>
            </a:solidFill>
            <a:round/>
            <a:headEnd/>
            <a:tailEnd/>
          </a:ln>
          <a:extLst>
            <a:ext uri="{909E8E84-426E-40dd-AFC4-6F175D3DCCD1}">
              <a14:hiddenFill xmlns:a14="http://schemas.microsoft.com/office/drawing/2010/main" xmlns="">
                <a:solidFill>
                  <a:srgbClr val="FFFFFF"/>
                </a:solidFill>
              </a14:hiddenFill>
            </a:ext>
          </a:extLst>
        </p:spPr>
        <p:txBody>
          <a:bodyPr wrap="none" anchor="ctr" anchorCtr="1">
            <a:spAutoFit/>
          </a:bodyPr>
          <a:lstStyle/>
          <a:p>
            <a:r>
              <a:rPr lang="fr-FR" sz="900" b="1" i="0">
                <a:latin typeface="+mn-lt"/>
              </a:rPr>
              <a:t>CE</a:t>
            </a:r>
          </a:p>
          <a:p>
            <a:r>
              <a:rPr lang="fr-FR" sz="900" b="1" i="0">
                <a:latin typeface="+mn-lt"/>
              </a:rPr>
              <a:t>12 OS</a:t>
            </a:r>
          </a:p>
          <a:p>
            <a:r>
              <a:rPr lang="fr-FR" sz="900" b="1" i="0">
                <a:latin typeface="+mn-lt"/>
              </a:rPr>
              <a:t>5 OP</a:t>
            </a:r>
          </a:p>
        </p:txBody>
      </p:sp>
      <p:sp>
        <p:nvSpPr>
          <p:cNvPr id="9288" name="AutoShape 72"/>
          <p:cNvSpPr>
            <a:spLocks noChangeArrowheads="1"/>
          </p:cNvSpPr>
          <p:nvPr/>
        </p:nvSpPr>
        <p:spPr bwMode="auto">
          <a:xfrm>
            <a:off x="4886681" y="4150728"/>
            <a:ext cx="493398" cy="552033"/>
          </a:xfrm>
          <a:prstGeom prst="roundRect">
            <a:avLst>
              <a:gd name="adj" fmla="val 16667"/>
            </a:avLst>
          </a:prstGeom>
          <a:noFill/>
          <a:ln w="9525">
            <a:solidFill>
              <a:srgbClr val="F2D908"/>
            </a:solidFill>
            <a:round/>
            <a:headEnd/>
            <a:tailEnd/>
          </a:ln>
          <a:extLst>
            <a:ext uri="{909E8E84-426E-40dd-AFC4-6F175D3DCCD1}">
              <a14:hiddenFill xmlns:a14="http://schemas.microsoft.com/office/drawing/2010/main" xmlns="">
                <a:solidFill>
                  <a:srgbClr val="FFFFFF"/>
                </a:solidFill>
              </a14:hiddenFill>
            </a:ext>
          </a:extLst>
        </p:spPr>
        <p:txBody>
          <a:bodyPr wrap="none" anchor="ctr" anchorCtr="1">
            <a:spAutoFit/>
          </a:bodyPr>
          <a:lstStyle/>
          <a:p>
            <a:r>
              <a:rPr lang="fr-FR" sz="900" b="1" i="0">
                <a:latin typeface="+mn-lt"/>
              </a:rPr>
              <a:t>CE</a:t>
            </a:r>
          </a:p>
          <a:p>
            <a:r>
              <a:rPr lang="fr-FR" sz="900" b="1" i="0">
                <a:latin typeface="+mn-lt"/>
              </a:rPr>
              <a:t>12 OS</a:t>
            </a:r>
          </a:p>
          <a:p>
            <a:r>
              <a:rPr lang="fr-FR" sz="900" b="1" i="0">
                <a:latin typeface="+mn-lt"/>
              </a:rPr>
              <a:t>4 OP</a:t>
            </a:r>
          </a:p>
        </p:txBody>
      </p:sp>
      <p:sp>
        <p:nvSpPr>
          <p:cNvPr id="9289" name="AutoShape 73"/>
          <p:cNvSpPr>
            <a:spLocks noChangeArrowheads="1"/>
          </p:cNvSpPr>
          <p:nvPr/>
        </p:nvSpPr>
        <p:spPr bwMode="auto">
          <a:xfrm>
            <a:off x="5779948" y="4299646"/>
            <a:ext cx="472563" cy="255389"/>
          </a:xfrm>
          <a:prstGeom prst="roundRect">
            <a:avLst>
              <a:gd name="adj" fmla="val 16667"/>
            </a:avLst>
          </a:prstGeom>
          <a:noFill/>
          <a:ln w="9525">
            <a:solidFill>
              <a:srgbClr val="F2D908"/>
            </a:solidFill>
            <a:round/>
            <a:headEnd/>
            <a:tailEnd/>
          </a:ln>
          <a:extLst>
            <a:ext uri="{909E8E84-426E-40dd-AFC4-6F175D3DCCD1}">
              <a14:hiddenFill xmlns:a14="http://schemas.microsoft.com/office/drawing/2010/main" xmlns="">
                <a:solidFill>
                  <a:srgbClr val="FFFFFF"/>
                </a:solidFill>
              </a14:hiddenFill>
            </a:ext>
          </a:extLst>
        </p:spPr>
        <p:txBody>
          <a:bodyPr wrap="none" anchor="ctr" anchorCtr="1">
            <a:spAutoFit/>
          </a:bodyPr>
          <a:lstStyle/>
          <a:p>
            <a:r>
              <a:rPr lang="fr-FR" sz="900" b="1" i="0">
                <a:latin typeface="+mn-lt"/>
              </a:rPr>
              <a:t>10 OS</a:t>
            </a:r>
          </a:p>
        </p:txBody>
      </p:sp>
      <p:sp>
        <p:nvSpPr>
          <p:cNvPr id="9290" name="AutoShape 74"/>
          <p:cNvSpPr>
            <a:spLocks noChangeArrowheads="1"/>
          </p:cNvSpPr>
          <p:nvPr/>
        </p:nvSpPr>
        <p:spPr bwMode="auto">
          <a:xfrm>
            <a:off x="6940317" y="4299646"/>
            <a:ext cx="475924" cy="255389"/>
          </a:xfrm>
          <a:prstGeom prst="roundRect">
            <a:avLst>
              <a:gd name="adj" fmla="val 16667"/>
            </a:avLst>
          </a:prstGeom>
          <a:noFill/>
          <a:ln w="9525">
            <a:solidFill>
              <a:srgbClr val="F2D908"/>
            </a:solidFill>
            <a:round/>
            <a:headEnd/>
            <a:tailEnd/>
          </a:ln>
          <a:extLst>
            <a:ext uri="{909E8E84-426E-40dd-AFC4-6F175D3DCCD1}">
              <a14:hiddenFill xmlns:a14="http://schemas.microsoft.com/office/drawing/2010/main" xmlns="">
                <a:solidFill>
                  <a:srgbClr val="FFFFFF"/>
                </a:solidFill>
              </a14:hiddenFill>
            </a:ext>
          </a:extLst>
        </p:spPr>
        <p:txBody>
          <a:bodyPr wrap="none" anchor="ctr" anchorCtr="1">
            <a:spAutoFit/>
          </a:bodyPr>
          <a:lstStyle/>
          <a:p>
            <a:r>
              <a:rPr lang="fr-FR" sz="900" b="1" i="0">
                <a:latin typeface="+mn-lt"/>
              </a:rPr>
              <a:t>10 OP</a:t>
            </a:r>
          </a:p>
        </p:txBody>
      </p:sp>
      <p:cxnSp>
        <p:nvCxnSpPr>
          <p:cNvPr id="28727" name="AutoShape 75"/>
          <p:cNvCxnSpPr>
            <a:cxnSpLocks noChangeShapeType="1"/>
            <a:stCxn id="9271" idx="2"/>
            <a:endCxn id="9287" idx="0"/>
          </p:cNvCxnSpPr>
          <p:nvPr/>
        </p:nvCxnSpPr>
        <p:spPr bwMode="auto">
          <a:xfrm rot="5400000">
            <a:off x="4659765" y="3958695"/>
            <a:ext cx="94148" cy="289918"/>
          </a:xfrm>
          <a:prstGeom prst="bentConnector3">
            <a:avLst>
              <a:gd name="adj1" fmla="val 50000"/>
            </a:avLst>
          </a:prstGeom>
          <a:noFill/>
          <a:ln w="9525">
            <a:solidFill>
              <a:schemeClr val="tx1"/>
            </a:solidFill>
            <a:miter lim="800000"/>
            <a:headEnd/>
            <a:tailEnd/>
          </a:ln>
          <a:extLst>
            <a:ext uri="{909E8E84-426E-40dd-AFC4-6F175D3DCCD1}">
              <a14:hiddenFill xmlns:a14="http://schemas.microsoft.com/office/drawing/2010/main" xmlns="">
                <a:noFill/>
              </a14:hiddenFill>
            </a:ext>
          </a:extLst>
        </p:spPr>
      </p:cxnSp>
      <p:cxnSp>
        <p:nvCxnSpPr>
          <p:cNvPr id="28728" name="AutoShape 76"/>
          <p:cNvCxnSpPr>
            <a:cxnSpLocks noChangeShapeType="1"/>
            <a:stCxn id="9271" idx="2"/>
            <a:endCxn id="9288" idx="0"/>
          </p:cNvCxnSpPr>
          <p:nvPr/>
        </p:nvCxnSpPr>
        <p:spPr bwMode="auto">
          <a:xfrm rot="16200000" flipH="1">
            <a:off x="4945515" y="3962863"/>
            <a:ext cx="94148" cy="281582"/>
          </a:xfrm>
          <a:prstGeom prst="bentConnector3">
            <a:avLst>
              <a:gd name="adj1" fmla="val 50000"/>
            </a:avLst>
          </a:prstGeom>
          <a:noFill/>
          <a:ln w="9525">
            <a:solidFill>
              <a:schemeClr val="tx1"/>
            </a:solidFill>
            <a:miter lim="800000"/>
            <a:headEnd/>
            <a:tailEnd/>
          </a:ln>
          <a:extLst>
            <a:ext uri="{909E8E84-426E-40dd-AFC4-6F175D3DCCD1}">
              <a14:hiddenFill xmlns:a14="http://schemas.microsoft.com/office/drawing/2010/main" xmlns="">
                <a:noFill/>
              </a14:hiddenFill>
            </a:ext>
          </a:extLst>
        </p:spPr>
      </p:cxnSp>
      <p:cxnSp>
        <p:nvCxnSpPr>
          <p:cNvPr id="28729" name="AutoShape 77"/>
          <p:cNvCxnSpPr>
            <a:cxnSpLocks noChangeShapeType="1"/>
            <a:stCxn id="9272" idx="2"/>
            <a:endCxn id="9289" idx="0"/>
          </p:cNvCxnSpPr>
          <p:nvPr/>
        </p:nvCxnSpPr>
        <p:spPr bwMode="auto">
          <a:xfrm>
            <a:off x="6016230" y="4056580"/>
            <a:ext cx="0" cy="243066"/>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28730" name="AutoShape 78"/>
          <p:cNvCxnSpPr>
            <a:cxnSpLocks noChangeShapeType="1"/>
            <a:stCxn id="9273" idx="2"/>
            <a:endCxn id="9290" idx="0"/>
          </p:cNvCxnSpPr>
          <p:nvPr/>
        </p:nvCxnSpPr>
        <p:spPr bwMode="auto">
          <a:xfrm>
            <a:off x="7177685" y="4056580"/>
            <a:ext cx="594" cy="243066"/>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sp>
        <p:nvSpPr>
          <p:cNvPr id="9295" name="Line 79"/>
          <p:cNvSpPr>
            <a:spLocks noChangeShapeType="1"/>
          </p:cNvSpPr>
          <p:nvPr/>
        </p:nvSpPr>
        <p:spPr bwMode="auto">
          <a:xfrm>
            <a:off x="1914525" y="1533525"/>
            <a:ext cx="276225" cy="1057275"/>
          </a:xfrm>
          <a:prstGeom prst="line">
            <a:avLst/>
          </a:prstGeom>
          <a:noFill/>
          <a:ln w="9525">
            <a:solidFill>
              <a:schemeClr val="tx1"/>
            </a:solidFill>
            <a:prstDash val="dash"/>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fr-FR" b="1" i="0">
              <a:latin typeface="+mn-lt"/>
            </a:endParaRPr>
          </a:p>
        </p:txBody>
      </p:sp>
      <p:cxnSp>
        <p:nvCxnSpPr>
          <p:cNvPr id="28732" name="AutoShape 84"/>
          <p:cNvCxnSpPr>
            <a:cxnSpLocks noChangeShapeType="1"/>
            <a:stCxn id="9230" idx="2"/>
            <a:endCxn id="9235" idx="0"/>
          </p:cNvCxnSpPr>
          <p:nvPr/>
        </p:nvCxnSpPr>
        <p:spPr bwMode="auto">
          <a:xfrm rot="16200000" flipH="1">
            <a:off x="6866037" y="1272779"/>
            <a:ext cx="116086" cy="570309"/>
          </a:xfrm>
          <a:prstGeom prst="bentConnector3">
            <a:avLst>
              <a:gd name="adj1" fmla="val 50000"/>
            </a:avLst>
          </a:prstGeom>
          <a:noFill/>
          <a:ln w="9525">
            <a:solidFill>
              <a:schemeClr val="tx1"/>
            </a:solidFill>
            <a:miter lim="800000"/>
            <a:headEnd/>
            <a:tailEnd/>
          </a:ln>
          <a:extLst>
            <a:ext uri="{909E8E84-426E-40dd-AFC4-6F175D3DCCD1}">
              <a14:hiddenFill xmlns:a14="http://schemas.microsoft.com/office/drawing/2010/main" xmlns="">
                <a:noFill/>
              </a14:hiddenFill>
            </a:ext>
          </a:extLst>
        </p:spPr>
      </p:cxnSp>
      <p:cxnSp>
        <p:nvCxnSpPr>
          <p:cNvPr id="28733" name="AutoShape 85"/>
          <p:cNvCxnSpPr>
            <a:cxnSpLocks noChangeShapeType="1"/>
            <a:stCxn id="9234" idx="0"/>
            <a:endCxn id="9230" idx="2"/>
          </p:cNvCxnSpPr>
          <p:nvPr/>
        </p:nvCxnSpPr>
        <p:spPr bwMode="auto">
          <a:xfrm rot="5400000" flipH="1" flipV="1">
            <a:off x="6289775" y="1266826"/>
            <a:ext cx="116086" cy="582216"/>
          </a:xfrm>
          <a:prstGeom prst="bentConnector3">
            <a:avLst>
              <a:gd name="adj1" fmla="val 50000"/>
            </a:avLst>
          </a:prstGeom>
          <a:noFill/>
          <a:ln w="9525">
            <a:solidFill>
              <a:schemeClr val="tx1"/>
            </a:solidFill>
            <a:miter lim="800000"/>
            <a:headEnd/>
            <a:tailEnd/>
          </a:ln>
          <a:extLst>
            <a:ext uri="{909E8E84-426E-40dd-AFC4-6F175D3DCCD1}">
              <a14:hiddenFill xmlns:a14="http://schemas.microsoft.com/office/drawing/2010/main" xmlns="">
                <a:noFill/>
              </a14:hiddenFill>
            </a:ext>
          </a:extLst>
        </p:spPr>
      </p:cxnSp>
      <p:cxnSp>
        <p:nvCxnSpPr>
          <p:cNvPr id="9302" name="AutoShape 86"/>
          <p:cNvCxnSpPr>
            <a:cxnSpLocks noChangeShapeType="1"/>
            <a:stCxn id="9221" idx="3"/>
            <a:endCxn id="9232" idx="3"/>
          </p:cNvCxnSpPr>
          <p:nvPr/>
        </p:nvCxnSpPr>
        <p:spPr bwMode="auto">
          <a:xfrm>
            <a:off x="4769470" y="895649"/>
            <a:ext cx="227068" cy="1456432"/>
          </a:xfrm>
          <a:prstGeom prst="curvedConnector3">
            <a:avLst>
              <a:gd name="adj1" fmla="val 200675"/>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cxnSp>
      <p:sp>
        <p:nvSpPr>
          <p:cNvPr id="9308" name="Freeform 92"/>
          <p:cNvSpPr>
            <a:spLocks/>
          </p:cNvSpPr>
          <p:nvPr/>
        </p:nvSpPr>
        <p:spPr bwMode="auto">
          <a:xfrm>
            <a:off x="3067050" y="1158478"/>
            <a:ext cx="2132410" cy="803672"/>
          </a:xfrm>
          <a:custGeom>
            <a:avLst/>
            <a:gdLst>
              <a:gd name="T0" fmla="*/ 0 w 1791"/>
              <a:gd name="T1" fmla="*/ 2147483647 h 675"/>
              <a:gd name="T2" fmla="*/ 2147483647 w 1791"/>
              <a:gd name="T3" fmla="*/ 2147483647 h 675"/>
              <a:gd name="T4" fmla="*/ 2147483647 w 1791"/>
              <a:gd name="T5" fmla="*/ 2147483647 h 675"/>
              <a:gd name="T6" fmla="*/ 2147483647 w 1791"/>
              <a:gd name="T7" fmla="*/ 2147483647 h 675"/>
              <a:gd name="T8" fmla="*/ 2147483647 w 1791"/>
              <a:gd name="T9" fmla="*/ 2147483647 h 675"/>
              <a:gd name="T10" fmla="*/ 2147483647 w 1791"/>
              <a:gd name="T11" fmla="*/ 2147483647 h 675"/>
              <a:gd name="T12" fmla="*/ 0 60000 65536"/>
              <a:gd name="T13" fmla="*/ 0 60000 65536"/>
              <a:gd name="T14" fmla="*/ 0 60000 65536"/>
              <a:gd name="T15" fmla="*/ 0 60000 65536"/>
              <a:gd name="T16" fmla="*/ 0 60000 65536"/>
              <a:gd name="T17" fmla="*/ 0 60000 65536"/>
              <a:gd name="T18" fmla="*/ 0 w 1791"/>
              <a:gd name="T19" fmla="*/ 0 h 675"/>
              <a:gd name="T20" fmla="*/ 1791 w 1791"/>
              <a:gd name="T21" fmla="*/ 675 h 675"/>
            </a:gdLst>
            <a:ahLst/>
            <a:cxnLst>
              <a:cxn ang="T12">
                <a:pos x="T0" y="T1"/>
              </a:cxn>
              <a:cxn ang="T13">
                <a:pos x="T2" y="T3"/>
              </a:cxn>
              <a:cxn ang="T14">
                <a:pos x="T4" y="T5"/>
              </a:cxn>
              <a:cxn ang="T15">
                <a:pos x="T6" y="T7"/>
              </a:cxn>
              <a:cxn ang="T16">
                <a:pos x="T8" y="T9"/>
              </a:cxn>
              <a:cxn ang="T17">
                <a:pos x="T10" y="T11"/>
              </a:cxn>
            </a:cxnLst>
            <a:rect l="T18" t="T19" r="T20" b="T21"/>
            <a:pathLst>
              <a:path w="1791" h="675">
                <a:moveTo>
                  <a:pt x="0" y="123"/>
                </a:moveTo>
                <a:cubicBezTo>
                  <a:pt x="274" y="72"/>
                  <a:pt x="548" y="22"/>
                  <a:pt x="824" y="11"/>
                </a:cubicBezTo>
                <a:cubicBezTo>
                  <a:pt x="1100" y="0"/>
                  <a:pt x="1521" y="6"/>
                  <a:pt x="1656" y="59"/>
                </a:cubicBezTo>
                <a:cubicBezTo>
                  <a:pt x="1791" y="112"/>
                  <a:pt x="1721" y="238"/>
                  <a:pt x="1632" y="331"/>
                </a:cubicBezTo>
                <a:cubicBezTo>
                  <a:pt x="1543" y="424"/>
                  <a:pt x="1331" y="563"/>
                  <a:pt x="1120" y="619"/>
                </a:cubicBezTo>
                <a:cubicBezTo>
                  <a:pt x="909" y="675"/>
                  <a:pt x="405" y="504"/>
                  <a:pt x="368" y="667"/>
                </a:cubicBezTo>
              </a:path>
            </a:pathLst>
          </a:custGeom>
          <a:noFill/>
          <a:ln w="9525">
            <a:solidFill>
              <a:schemeClr val="tx1"/>
            </a:solidFill>
            <a:prstDash val="lgDash"/>
            <a:round/>
            <a:headEnd/>
            <a:tailEnd/>
          </a:ln>
          <a:extLst>
            <a:ext uri="{909E8E84-426E-40dd-AFC4-6F175D3DCCD1}">
              <a14:hiddenFill xmlns:a14="http://schemas.microsoft.com/office/drawing/2010/main" xmlns="">
                <a:solidFill>
                  <a:srgbClr val="FFFFFF"/>
                </a:solidFill>
              </a14:hiddenFill>
            </a:ext>
          </a:extLst>
        </p:spPr>
        <p:txBody>
          <a:bodyPr/>
          <a:lstStyle/>
          <a:p>
            <a:endParaRPr lang="fr-FR" b="1" i="0">
              <a:latin typeface="+mn-lt"/>
            </a:endParaRPr>
          </a:p>
        </p:txBody>
      </p:sp>
    </p:spTree>
    <p:extLst>
      <p:ext uri="{BB962C8B-B14F-4D97-AF65-F5344CB8AC3E}">
        <p14:creationId xmlns:p14="http://schemas.microsoft.com/office/powerpoint/2010/main" val="12710846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295"/>
                                        </p:tgtEl>
                                        <p:attrNameLst>
                                          <p:attrName>style.visibility</p:attrName>
                                        </p:attrNameLst>
                                      </p:cBhvr>
                                      <p:to>
                                        <p:strVal val="visible"/>
                                      </p:to>
                                    </p:set>
                                    <p:animEffect transition="in" filter="wipe(down)">
                                      <p:cBhvr>
                                        <p:cTn id="15" dur="500"/>
                                        <p:tgtEl>
                                          <p:spTgt spid="929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308"/>
                                        </p:tgtEl>
                                        <p:attrNameLst>
                                          <p:attrName>style.visibility</p:attrName>
                                        </p:attrNameLst>
                                      </p:cBhvr>
                                      <p:to>
                                        <p:strVal val="visible"/>
                                      </p:to>
                                    </p:set>
                                    <p:animEffect transition="in" filter="wipe(left)">
                                      <p:cBhvr>
                                        <p:cTn id="20" dur="500"/>
                                        <p:tgtEl>
                                          <p:spTgt spid="930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302"/>
                                        </p:tgtEl>
                                        <p:attrNameLst>
                                          <p:attrName>style.visibility</p:attrName>
                                        </p:attrNameLst>
                                      </p:cBhvr>
                                      <p:to>
                                        <p:strVal val="visible"/>
                                      </p:to>
                                    </p:set>
                                    <p:animEffect transition="in" filter="wipe(down)">
                                      <p:cBhvr>
                                        <p:cTn id="25" dur="500"/>
                                        <p:tgtEl>
                                          <p:spTgt spid="9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99" grpId="0" animBg="1"/>
      <p:bldP spid="9296" grpId="0" animBg="1"/>
      <p:bldP spid="9295" grpId="0" animBg="1"/>
      <p:bldP spid="930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p:txBody>
          <a:bodyPr/>
          <a:lstStyle/>
          <a:p>
            <a:pPr eaLnBrk="1" hangingPunct="1"/>
            <a:r>
              <a:rPr lang="fr-FR">
                <a:latin typeface="+mn-lt"/>
              </a:rPr>
              <a:t>La grille d</a:t>
            </a:r>
            <a:r>
              <a:rPr lang="ja-JP" altLang="fr-FR">
                <a:latin typeface="+mn-lt"/>
              </a:rPr>
              <a:t>’</a:t>
            </a:r>
            <a:r>
              <a:rPr lang="fr-FR" altLang="ja-JP">
                <a:latin typeface="+mn-lt"/>
              </a:rPr>
              <a:t>analyse</a:t>
            </a:r>
            <a:endParaRPr lang="fr-FR">
              <a:latin typeface="+mn-lt"/>
            </a:endParaRPr>
          </a:p>
        </p:txBody>
      </p:sp>
      <p:sp>
        <p:nvSpPr>
          <p:cNvPr id="19459" name="Rectangle 3"/>
          <p:cNvSpPr>
            <a:spLocks noGrp="1" noChangeArrowheads="1"/>
          </p:cNvSpPr>
          <p:nvPr>
            <p:ph type="body" idx="1"/>
          </p:nvPr>
        </p:nvSpPr>
        <p:spPr/>
        <p:txBody>
          <a:bodyPr>
            <a:normAutofit fontScale="92500" lnSpcReduction="20000"/>
          </a:bodyPr>
          <a:lstStyle/>
          <a:p>
            <a:pPr marL="0" indent="0">
              <a:buNone/>
            </a:pPr>
            <a:r>
              <a:rPr lang="fr-FR" dirty="0"/>
              <a:t>Description globale</a:t>
            </a:r>
            <a:endParaRPr lang="fr-FR" sz="1500" dirty="0"/>
          </a:p>
          <a:p>
            <a:pPr marL="270273" lvl="1" indent="0">
              <a:buNone/>
            </a:pPr>
            <a:r>
              <a:rPr lang="fr-FR" sz="1500" dirty="0">
                <a:ea typeface="Times New Roman" charset="0"/>
                <a:cs typeface="Times New Roman" charset="0"/>
              </a:rPr>
              <a:t>Le produit,</a:t>
            </a:r>
          </a:p>
          <a:p>
            <a:pPr marL="270273" lvl="1" indent="0">
              <a:buNone/>
            </a:pPr>
            <a:r>
              <a:rPr lang="fr-FR" sz="1500" dirty="0">
                <a:ea typeface="Times New Roman" charset="0"/>
                <a:cs typeface="Times New Roman" charset="0"/>
              </a:rPr>
              <a:t>Les données générales.</a:t>
            </a:r>
          </a:p>
          <a:p>
            <a:pPr marL="270273" lvl="1" indent="0">
              <a:buNone/>
            </a:pPr>
            <a:endParaRPr lang="fr-FR" sz="1500" dirty="0">
              <a:ea typeface="Times New Roman" charset="0"/>
              <a:cs typeface="Times New Roman" charset="0"/>
            </a:endParaRPr>
          </a:p>
          <a:p>
            <a:pPr marL="0" indent="0">
              <a:buNone/>
            </a:pPr>
            <a:r>
              <a:rPr lang="fr-FR" dirty="0"/>
              <a:t>Description de l</a:t>
            </a:r>
            <a:r>
              <a:rPr lang="ja-JP" altLang="fr-FR" dirty="0"/>
              <a:t>’</a:t>
            </a:r>
            <a:r>
              <a:rPr lang="fr-FR" altLang="ja-JP" dirty="0"/>
              <a:t>organisation à partir des règles formelles</a:t>
            </a:r>
            <a:endParaRPr lang="fr-FR" altLang="ja-JP" sz="1500" dirty="0"/>
          </a:p>
          <a:p>
            <a:pPr marL="270273" lvl="1" indent="0">
              <a:buNone/>
            </a:pPr>
            <a:r>
              <a:rPr lang="fr-FR" sz="1500" dirty="0">
                <a:ea typeface="Times New Roman" charset="0"/>
                <a:cs typeface="Times New Roman" charset="0"/>
              </a:rPr>
              <a:t>Repérer ces règles,</a:t>
            </a:r>
          </a:p>
          <a:p>
            <a:pPr marL="270273" lvl="1" indent="0">
              <a:buNone/>
            </a:pPr>
            <a:r>
              <a:rPr lang="fr-FR" sz="1500" dirty="0">
                <a:ea typeface="Times New Roman" charset="0"/>
                <a:cs typeface="Times New Roman" charset="0"/>
              </a:rPr>
              <a:t>Rôle de l</a:t>
            </a:r>
            <a:r>
              <a:rPr lang="ja-JP" altLang="fr-FR" sz="1500" dirty="0">
                <a:ea typeface="Times New Roman" charset="0"/>
                <a:cs typeface="Times New Roman" charset="0"/>
              </a:rPr>
              <a:t>’</a:t>
            </a:r>
            <a:r>
              <a:rPr lang="fr-FR" altLang="ja-JP" sz="1500" dirty="0">
                <a:ea typeface="Times New Roman" charset="0"/>
                <a:cs typeface="Times New Roman" charset="0"/>
              </a:rPr>
              <a:t>organigramme,</a:t>
            </a:r>
          </a:p>
          <a:p>
            <a:pPr marL="270273" lvl="1" indent="0">
              <a:buNone/>
            </a:pPr>
            <a:r>
              <a:rPr lang="fr-FR" sz="1500" dirty="0">
                <a:ea typeface="Times New Roman" charset="0"/>
                <a:cs typeface="Times New Roman" charset="0"/>
              </a:rPr>
              <a:t>Analyse du circuit officiel des procédures.</a:t>
            </a:r>
          </a:p>
          <a:p>
            <a:pPr marL="0" indent="0">
              <a:buNone/>
            </a:pPr>
            <a:endParaRPr lang="fr-FR" dirty="0"/>
          </a:p>
          <a:p>
            <a:pPr marL="0" indent="0">
              <a:buNone/>
            </a:pPr>
            <a:r>
              <a:rPr lang="fr-FR" dirty="0"/>
              <a:t>Description du fonctionnement informel</a:t>
            </a:r>
            <a:endParaRPr lang="fr-FR" sz="1500" dirty="0"/>
          </a:p>
          <a:p>
            <a:pPr marL="270273" lvl="1" indent="0">
              <a:buNone/>
            </a:pPr>
            <a:r>
              <a:rPr lang="fr-FR" sz="1500" dirty="0">
                <a:ea typeface="Times New Roman" charset="0"/>
                <a:cs typeface="Times New Roman" charset="0"/>
              </a:rPr>
              <a:t>Événement imprévu ou conflictuel,</a:t>
            </a:r>
          </a:p>
          <a:p>
            <a:pPr marL="270273" lvl="1" indent="0">
              <a:buNone/>
            </a:pPr>
            <a:r>
              <a:rPr lang="fr-FR" sz="1500" dirty="0">
                <a:ea typeface="Times New Roman" charset="0"/>
                <a:cs typeface="Times New Roman" charset="0"/>
              </a:rPr>
              <a:t>Observation des rapports affectifs entres individus et groupes.</a:t>
            </a:r>
          </a:p>
        </p:txBody>
      </p:sp>
    </p:spTree>
    <p:extLst>
      <p:ext uri="{BB962C8B-B14F-4D97-AF65-F5344CB8AC3E}">
        <p14:creationId xmlns:p14="http://schemas.microsoft.com/office/powerpoint/2010/main" val="169630909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459">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459">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459">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459">
                                            <p:txEl>
                                              <p:pRg st="7" end="7"/>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459">
                                            <p:txEl>
                                              <p:pRg st="9" end="9"/>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459">
                                            <p:txEl>
                                              <p:pRg st="10" end="1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45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p:txBody>
          <a:bodyPr/>
          <a:lstStyle/>
          <a:p>
            <a:pPr eaLnBrk="1" hangingPunct="1"/>
            <a:r>
              <a:rPr lang="fr-FR">
                <a:latin typeface="+mn-lt"/>
              </a:rPr>
              <a:t>La grille d</a:t>
            </a:r>
            <a:r>
              <a:rPr lang="ja-JP" altLang="fr-FR">
                <a:latin typeface="+mn-lt"/>
              </a:rPr>
              <a:t>’</a:t>
            </a:r>
            <a:r>
              <a:rPr lang="fr-FR" altLang="ja-JP">
                <a:latin typeface="+mn-lt"/>
              </a:rPr>
              <a:t>analyse</a:t>
            </a:r>
            <a:endParaRPr lang="fr-FR">
              <a:latin typeface="+mn-lt"/>
            </a:endParaRPr>
          </a:p>
        </p:txBody>
      </p:sp>
      <p:sp>
        <p:nvSpPr>
          <p:cNvPr id="21507" name="Rectangle 3"/>
          <p:cNvSpPr>
            <a:spLocks noGrp="1" noChangeArrowheads="1"/>
          </p:cNvSpPr>
          <p:nvPr>
            <p:ph type="body" idx="1"/>
          </p:nvPr>
        </p:nvSpPr>
        <p:spPr>
          <a:xfrm>
            <a:off x="1547813" y="1059656"/>
            <a:ext cx="6172200" cy="3725466"/>
          </a:xfrm>
        </p:spPr>
        <p:txBody>
          <a:bodyPr anchor="t" anchorCtr="0"/>
          <a:lstStyle/>
          <a:p>
            <a:pPr marL="0" indent="0">
              <a:buNone/>
            </a:pPr>
            <a:r>
              <a:rPr lang="fr-FR" dirty="0"/>
              <a:t>L</a:t>
            </a:r>
            <a:r>
              <a:rPr lang="ja-JP" altLang="fr-FR" dirty="0"/>
              <a:t>’</a:t>
            </a:r>
            <a:r>
              <a:rPr lang="fr-FR" altLang="ja-JP" dirty="0"/>
              <a:t>acteur et le système</a:t>
            </a:r>
            <a:endParaRPr lang="fr-FR" altLang="ja-JP" sz="1500" dirty="0"/>
          </a:p>
          <a:p>
            <a:pPr marL="270273" lvl="1" indent="0">
              <a:buNone/>
            </a:pPr>
            <a:r>
              <a:rPr lang="fr-FR" sz="1500" dirty="0">
                <a:ea typeface="Times New Roman" charset="0"/>
                <a:cs typeface="Times New Roman" charset="0"/>
              </a:rPr>
              <a:t>Lister les acteurs,</a:t>
            </a:r>
          </a:p>
          <a:p>
            <a:pPr marL="270273" lvl="1" indent="0">
              <a:buNone/>
            </a:pPr>
            <a:r>
              <a:rPr lang="fr-FR" sz="1500" dirty="0">
                <a:ea typeface="Times New Roman" charset="0"/>
                <a:cs typeface="Times New Roman" charset="0"/>
              </a:rPr>
              <a:t>Repérer les relations (et alliances) entre acteurs,</a:t>
            </a:r>
          </a:p>
          <a:p>
            <a:pPr marL="270273" lvl="1" indent="0">
              <a:buNone/>
            </a:pPr>
            <a:r>
              <a:rPr lang="fr-FR" sz="1500" dirty="0">
                <a:ea typeface="Times New Roman" charset="0"/>
                <a:cs typeface="Times New Roman" charset="0"/>
              </a:rPr>
              <a:t>Définir les objectifs et enjeux des acteurs,</a:t>
            </a:r>
          </a:p>
          <a:p>
            <a:pPr marL="0" indent="0">
              <a:buNone/>
            </a:pPr>
            <a:r>
              <a:rPr lang="fr-FR" dirty="0"/>
              <a:t>Exemple de grille</a:t>
            </a:r>
          </a:p>
          <a:p>
            <a:pPr marL="0" indent="0">
              <a:buNone/>
            </a:pPr>
            <a:endParaRPr lang="fr-FR" dirty="0"/>
          </a:p>
        </p:txBody>
      </p:sp>
      <p:grpSp>
        <p:nvGrpSpPr>
          <p:cNvPr id="2" name="Group 62"/>
          <p:cNvGrpSpPr>
            <a:grpSpLocks/>
          </p:cNvGrpSpPr>
          <p:nvPr/>
        </p:nvGrpSpPr>
        <p:grpSpPr bwMode="auto">
          <a:xfrm>
            <a:off x="2034832" y="2972367"/>
            <a:ext cx="812006" cy="1683544"/>
            <a:chOff x="488" y="2547"/>
            <a:chExt cx="682" cy="1414"/>
          </a:xfrm>
        </p:grpSpPr>
        <p:sp>
          <p:nvSpPr>
            <p:cNvPr id="27683" name="Rectangle 4"/>
            <p:cNvSpPr>
              <a:spLocks noChangeArrowheads="1"/>
            </p:cNvSpPr>
            <p:nvPr/>
          </p:nvSpPr>
          <p:spPr bwMode="auto">
            <a:xfrm>
              <a:off x="489" y="2547"/>
              <a:ext cx="680" cy="317"/>
            </a:xfrm>
            <a:prstGeom prst="rect">
              <a:avLst/>
            </a:prstGeom>
            <a:solidFill>
              <a:srgbClr val="FFCC99"/>
            </a:solidFill>
            <a:ln>
              <a:noFill/>
            </a:ln>
            <a:effectLst>
              <a:prstShdw prst="shdw17" dist="17961" dir="2700000">
                <a:srgbClr val="997A5C">
                  <a:alpha val="74997"/>
                </a:srgbClr>
              </a:prst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nchorCtr="1"/>
            <a:lstStyle/>
            <a:p>
              <a:r>
                <a:rPr lang="fr-FR" sz="900" b="1" i="0">
                  <a:solidFill>
                    <a:schemeClr val="bg1"/>
                  </a:solidFill>
                  <a:latin typeface="+mn-lt"/>
                </a:rPr>
                <a:t>Acteur</a:t>
              </a:r>
            </a:p>
          </p:txBody>
        </p:sp>
        <p:sp>
          <p:nvSpPr>
            <p:cNvPr id="27684" name="Rectangle 33"/>
            <p:cNvSpPr>
              <a:spLocks noChangeArrowheads="1"/>
            </p:cNvSpPr>
            <p:nvPr/>
          </p:nvSpPr>
          <p:spPr bwMode="auto">
            <a:xfrm>
              <a:off x="490" y="2918"/>
              <a:ext cx="680" cy="317"/>
            </a:xfrm>
            <a:prstGeom prst="rect">
              <a:avLst/>
            </a:prstGeom>
            <a:solidFill>
              <a:srgbClr val="FFCC99"/>
            </a:solidFill>
            <a:ln>
              <a:noFill/>
            </a:ln>
            <a:effectLst>
              <a:prstShdw prst="shdw17" dist="17961" dir="2700000">
                <a:srgbClr val="997A5C">
                  <a:alpha val="74997"/>
                </a:srgbClr>
              </a:prst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nchorCtr="1"/>
            <a:lstStyle/>
            <a:p>
              <a:r>
                <a:rPr lang="fr-FR" sz="1050" b="1" i="0">
                  <a:solidFill>
                    <a:schemeClr val="bg1"/>
                  </a:solidFill>
                  <a:latin typeface="+mn-lt"/>
                </a:rPr>
                <a:t>…</a:t>
              </a:r>
            </a:p>
          </p:txBody>
        </p:sp>
        <p:sp>
          <p:nvSpPr>
            <p:cNvPr id="27685" name="Rectangle 40"/>
            <p:cNvSpPr>
              <a:spLocks noChangeArrowheads="1"/>
            </p:cNvSpPr>
            <p:nvPr/>
          </p:nvSpPr>
          <p:spPr bwMode="auto">
            <a:xfrm>
              <a:off x="489" y="3281"/>
              <a:ext cx="680" cy="317"/>
            </a:xfrm>
            <a:prstGeom prst="rect">
              <a:avLst/>
            </a:prstGeom>
            <a:solidFill>
              <a:srgbClr val="FFCC99"/>
            </a:solidFill>
            <a:ln>
              <a:noFill/>
            </a:ln>
            <a:effectLst>
              <a:prstShdw prst="shdw17" dist="17961" dir="2700000">
                <a:srgbClr val="997A5C">
                  <a:alpha val="74997"/>
                </a:srgbClr>
              </a:prst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nchorCtr="1"/>
            <a:lstStyle/>
            <a:p>
              <a:r>
                <a:rPr lang="fr-FR" sz="1050" b="1" i="0">
                  <a:solidFill>
                    <a:schemeClr val="bg1"/>
                  </a:solidFill>
                  <a:latin typeface="+mn-lt"/>
                </a:rPr>
                <a:t>…</a:t>
              </a:r>
            </a:p>
          </p:txBody>
        </p:sp>
        <p:sp>
          <p:nvSpPr>
            <p:cNvPr id="27686" name="Rectangle 47"/>
            <p:cNvSpPr>
              <a:spLocks noChangeArrowheads="1"/>
            </p:cNvSpPr>
            <p:nvPr/>
          </p:nvSpPr>
          <p:spPr bwMode="auto">
            <a:xfrm>
              <a:off x="488" y="3644"/>
              <a:ext cx="680" cy="317"/>
            </a:xfrm>
            <a:prstGeom prst="rect">
              <a:avLst/>
            </a:prstGeom>
            <a:solidFill>
              <a:srgbClr val="FFCC99"/>
            </a:solidFill>
            <a:ln>
              <a:noFill/>
            </a:ln>
            <a:effectLst>
              <a:prstShdw prst="shdw17" dist="17961" dir="2700000">
                <a:srgbClr val="997A5C">
                  <a:alpha val="74997"/>
                </a:srgbClr>
              </a:prst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nchorCtr="1"/>
            <a:lstStyle/>
            <a:p>
              <a:r>
                <a:rPr lang="fr-FR" sz="1050" b="1" i="0">
                  <a:solidFill>
                    <a:schemeClr val="bg1"/>
                  </a:solidFill>
                  <a:latin typeface="+mn-lt"/>
                </a:rPr>
                <a:t>…</a:t>
              </a:r>
            </a:p>
          </p:txBody>
        </p:sp>
      </p:grpSp>
      <p:grpSp>
        <p:nvGrpSpPr>
          <p:cNvPr id="3" name="Group 63"/>
          <p:cNvGrpSpPr>
            <a:grpSpLocks/>
          </p:cNvGrpSpPr>
          <p:nvPr/>
        </p:nvGrpSpPr>
        <p:grpSpPr bwMode="auto">
          <a:xfrm>
            <a:off x="2888447" y="2972367"/>
            <a:ext cx="812006" cy="1683544"/>
            <a:chOff x="1196" y="2547"/>
            <a:chExt cx="682" cy="1414"/>
          </a:xfrm>
        </p:grpSpPr>
        <p:sp>
          <p:nvSpPr>
            <p:cNvPr id="27679" name="Rectangle 5"/>
            <p:cNvSpPr>
              <a:spLocks noChangeArrowheads="1"/>
            </p:cNvSpPr>
            <p:nvPr/>
          </p:nvSpPr>
          <p:spPr bwMode="auto">
            <a:xfrm>
              <a:off x="1197" y="2547"/>
              <a:ext cx="680" cy="317"/>
            </a:xfrm>
            <a:prstGeom prst="rect">
              <a:avLst/>
            </a:prstGeom>
            <a:solidFill>
              <a:srgbClr val="FFCC99"/>
            </a:solidFill>
            <a:ln>
              <a:noFill/>
            </a:ln>
            <a:effectLst>
              <a:prstShdw prst="shdw17" dist="17961" dir="2700000">
                <a:srgbClr val="997A5C">
                  <a:alpha val="74997"/>
                </a:srgbClr>
              </a:prst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nchorCtr="1"/>
            <a:lstStyle/>
            <a:p>
              <a:r>
                <a:rPr lang="fr-FR" sz="900" b="1" i="0">
                  <a:solidFill>
                    <a:schemeClr val="bg1"/>
                  </a:solidFill>
                  <a:latin typeface="+mn-lt"/>
                </a:rPr>
                <a:t>Mission ou objectif</a:t>
              </a:r>
            </a:p>
          </p:txBody>
        </p:sp>
        <p:sp>
          <p:nvSpPr>
            <p:cNvPr id="27680" name="Rectangle 34"/>
            <p:cNvSpPr>
              <a:spLocks noChangeArrowheads="1"/>
            </p:cNvSpPr>
            <p:nvPr/>
          </p:nvSpPr>
          <p:spPr bwMode="auto">
            <a:xfrm>
              <a:off x="1198" y="2918"/>
              <a:ext cx="680" cy="317"/>
            </a:xfrm>
            <a:prstGeom prst="rect">
              <a:avLst/>
            </a:prstGeom>
            <a:solidFill>
              <a:srgbClr val="FFCC99"/>
            </a:solidFill>
            <a:ln>
              <a:noFill/>
            </a:ln>
            <a:effectLst>
              <a:prstShdw prst="shdw17" dist="17961" dir="2700000">
                <a:srgbClr val="997A5C">
                  <a:alpha val="74997"/>
                </a:srgbClr>
              </a:prst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nchorCtr="1"/>
            <a:lstStyle/>
            <a:p>
              <a:r>
                <a:rPr lang="fr-FR" sz="1050" b="1" i="0">
                  <a:solidFill>
                    <a:schemeClr val="bg1"/>
                  </a:solidFill>
                  <a:latin typeface="+mn-lt"/>
                </a:rPr>
                <a:t>…</a:t>
              </a:r>
            </a:p>
          </p:txBody>
        </p:sp>
        <p:sp>
          <p:nvSpPr>
            <p:cNvPr id="27681" name="Rectangle 41"/>
            <p:cNvSpPr>
              <a:spLocks noChangeArrowheads="1"/>
            </p:cNvSpPr>
            <p:nvPr/>
          </p:nvSpPr>
          <p:spPr bwMode="auto">
            <a:xfrm>
              <a:off x="1197" y="3281"/>
              <a:ext cx="680" cy="317"/>
            </a:xfrm>
            <a:prstGeom prst="rect">
              <a:avLst/>
            </a:prstGeom>
            <a:solidFill>
              <a:srgbClr val="FFCC99"/>
            </a:solidFill>
            <a:ln>
              <a:noFill/>
            </a:ln>
            <a:effectLst>
              <a:prstShdw prst="shdw17" dist="17961" dir="2700000">
                <a:srgbClr val="997A5C">
                  <a:alpha val="74997"/>
                </a:srgbClr>
              </a:prst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nchorCtr="1"/>
            <a:lstStyle/>
            <a:p>
              <a:r>
                <a:rPr lang="fr-FR" sz="1050" b="1" i="0">
                  <a:solidFill>
                    <a:schemeClr val="bg1"/>
                  </a:solidFill>
                  <a:latin typeface="+mn-lt"/>
                </a:rPr>
                <a:t>…</a:t>
              </a:r>
            </a:p>
          </p:txBody>
        </p:sp>
        <p:sp>
          <p:nvSpPr>
            <p:cNvPr id="27682" name="Rectangle 48"/>
            <p:cNvSpPr>
              <a:spLocks noChangeArrowheads="1"/>
            </p:cNvSpPr>
            <p:nvPr/>
          </p:nvSpPr>
          <p:spPr bwMode="auto">
            <a:xfrm>
              <a:off x="1196" y="3644"/>
              <a:ext cx="680" cy="317"/>
            </a:xfrm>
            <a:prstGeom prst="rect">
              <a:avLst/>
            </a:prstGeom>
            <a:solidFill>
              <a:srgbClr val="FFCC99"/>
            </a:solidFill>
            <a:ln>
              <a:noFill/>
            </a:ln>
            <a:effectLst>
              <a:prstShdw prst="shdw17" dist="17961" dir="2700000">
                <a:srgbClr val="997A5C">
                  <a:alpha val="74997"/>
                </a:srgbClr>
              </a:prst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nchorCtr="1"/>
            <a:lstStyle/>
            <a:p>
              <a:r>
                <a:rPr lang="fr-FR" sz="1050" b="1" i="0">
                  <a:solidFill>
                    <a:schemeClr val="bg1"/>
                  </a:solidFill>
                  <a:latin typeface="+mn-lt"/>
                </a:rPr>
                <a:t>…</a:t>
              </a:r>
            </a:p>
          </p:txBody>
        </p:sp>
      </p:grpSp>
      <p:grpSp>
        <p:nvGrpSpPr>
          <p:cNvPr id="4" name="Group 64"/>
          <p:cNvGrpSpPr>
            <a:grpSpLocks/>
          </p:cNvGrpSpPr>
          <p:nvPr/>
        </p:nvGrpSpPr>
        <p:grpSpPr bwMode="auto">
          <a:xfrm>
            <a:off x="3742063" y="2972367"/>
            <a:ext cx="812006" cy="1683544"/>
            <a:chOff x="1904" y="2547"/>
            <a:chExt cx="682" cy="1414"/>
          </a:xfrm>
        </p:grpSpPr>
        <p:sp>
          <p:nvSpPr>
            <p:cNvPr id="27675" name="Rectangle 6"/>
            <p:cNvSpPr>
              <a:spLocks noChangeArrowheads="1"/>
            </p:cNvSpPr>
            <p:nvPr/>
          </p:nvSpPr>
          <p:spPr bwMode="auto">
            <a:xfrm>
              <a:off x="1905" y="2547"/>
              <a:ext cx="680" cy="317"/>
            </a:xfrm>
            <a:prstGeom prst="rect">
              <a:avLst/>
            </a:prstGeom>
            <a:solidFill>
              <a:srgbClr val="FFCC99"/>
            </a:solidFill>
            <a:ln>
              <a:noFill/>
            </a:ln>
            <a:effectLst>
              <a:prstShdw prst="shdw17" dist="17961" dir="2700000">
                <a:srgbClr val="997A5C">
                  <a:alpha val="74997"/>
                </a:srgbClr>
              </a:prst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nchorCtr="1"/>
            <a:lstStyle/>
            <a:p>
              <a:r>
                <a:rPr lang="fr-FR" sz="900" b="1" i="0">
                  <a:solidFill>
                    <a:schemeClr val="bg1"/>
                  </a:solidFill>
                  <a:latin typeface="+mn-lt"/>
                </a:rPr>
                <a:t>Enjeux</a:t>
              </a:r>
            </a:p>
          </p:txBody>
        </p:sp>
        <p:sp>
          <p:nvSpPr>
            <p:cNvPr id="27676" name="Rectangle 35"/>
            <p:cNvSpPr>
              <a:spLocks noChangeArrowheads="1"/>
            </p:cNvSpPr>
            <p:nvPr/>
          </p:nvSpPr>
          <p:spPr bwMode="auto">
            <a:xfrm>
              <a:off x="1906" y="2918"/>
              <a:ext cx="680" cy="317"/>
            </a:xfrm>
            <a:prstGeom prst="rect">
              <a:avLst/>
            </a:prstGeom>
            <a:solidFill>
              <a:srgbClr val="FFCC99"/>
            </a:solidFill>
            <a:ln>
              <a:noFill/>
            </a:ln>
            <a:effectLst>
              <a:prstShdw prst="shdw17" dist="17961" dir="2700000">
                <a:srgbClr val="997A5C">
                  <a:alpha val="74997"/>
                </a:srgbClr>
              </a:prst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nchorCtr="1"/>
            <a:lstStyle/>
            <a:p>
              <a:r>
                <a:rPr lang="fr-FR" sz="1050" b="1" i="0">
                  <a:solidFill>
                    <a:schemeClr val="bg1"/>
                  </a:solidFill>
                  <a:latin typeface="+mn-lt"/>
                </a:rPr>
                <a:t>…</a:t>
              </a:r>
            </a:p>
          </p:txBody>
        </p:sp>
        <p:sp>
          <p:nvSpPr>
            <p:cNvPr id="27677" name="Rectangle 42"/>
            <p:cNvSpPr>
              <a:spLocks noChangeArrowheads="1"/>
            </p:cNvSpPr>
            <p:nvPr/>
          </p:nvSpPr>
          <p:spPr bwMode="auto">
            <a:xfrm>
              <a:off x="1905" y="3281"/>
              <a:ext cx="680" cy="317"/>
            </a:xfrm>
            <a:prstGeom prst="rect">
              <a:avLst/>
            </a:prstGeom>
            <a:solidFill>
              <a:srgbClr val="FFCC99"/>
            </a:solidFill>
            <a:ln>
              <a:noFill/>
            </a:ln>
            <a:effectLst>
              <a:prstShdw prst="shdw17" dist="17961" dir="2700000">
                <a:srgbClr val="997A5C">
                  <a:alpha val="74997"/>
                </a:srgbClr>
              </a:prst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nchorCtr="1"/>
            <a:lstStyle/>
            <a:p>
              <a:r>
                <a:rPr lang="fr-FR" sz="1050" b="1" i="0">
                  <a:solidFill>
                    <a:schemeClr val="bg1"/>
                  </a:solidFill>
                  <a:latin typeface="+mn-lt"/>
                </a:rPr>
                <a:t>…</a:t>
              </a:r>
            </a:p>
          </p:txBody>
        </p:sp>
        <p:sp>
          <p:nvSpPr>
            <p:cNvPr id="27678" name="Rectangle 49"/>
            <p:cNvSpPr>
              <a:spLocks noChangeArrowheads="1"/>
            </p:cNvSpPr>
            <p:nvPr/>
          </p:nvSpPr>
          <p:spPr bwMode="auto">
            <a:xfrm>
              <a:off x="1904" y="3644"/>
              <a:ext cx="680" cy="317"/>
            </a:xfrm>
            <a:prstGeom prst="rect">
              <a:avLst/>
            </a:prstGeom>
            <a:solidFill>
              <a:srgbClr val="FFCC99"/>
            </a:solidFill>
            <a:ln>
              <a:noFill/>
            </a:ln>
            <a:effectLst>
              <a:prstShdw prst="shdw17" dist="17961" dir="2700000">
                <a:srgbClr val="997A5C">
                  <a:alpha val="74997"/>
                </a:srgbClr>
              </a:prst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nchorCtr="1"/>
            <a:lstStyle/>
            <a:p>
              <a:r>
                <a:rPr lang="fr-FR" sz="1050" b="1" i="0">
                  <a:solidFill>
                    <a:schemeClr val="bg1"/>
                  </a:solidFill>
                  <a:latin typeface="+mn-lt"/>
                </a:rPr>
                <a:t>…</a:t>
              </a:r>
            </a:p>
          </p:txBody>
        </p:sp>
      </p:grpSp>
      <p:grpSp>
        <p:nvGrpSpPr>
          <p:cNvPr id="5" name="Group 65"/>
          <p:cNvGrpSpPr>
            <a:grpSpLocks/>
          </p:cNvGrpSpPr>
          <p:nvPr/>
        </p:nvGrpSpPr>
        <p:grpSpPr bwMode="auto">
          <a:xfrm>
            <a:off x="4595678" y="2972367"/>
            <a:ext cx="812006" cy="1683544"/>
            <a:chOff x="2613" y="2547"/>
            <a:chExt cx="682" cy="1414"/>
          </a:xfrm>
        </p:grpSpPr>
        <p:sp>
          <p:nvSpPr>
            <p:cNvPr id="27671" name="Rectangle 7"/>
            <p:cNvSpPr>
              <a:spLocks noChangeArrowheads="1"/>
            </p:cNvSpPr>
            <p:nvPr/>
          </p:nvSpPr>
          <p:spPr bwMode="auto">
            <a:xfrm>
              <a:off x="2614" y="2547"/>
              <a:ext cx="680" cy="317"/>
            </a:xfrm>
            <a:prstGeom prst="rect">
              <a:avLst/>
            </a:prstGeom>
            <a:solidFill>
              <a:srgbClr val="FFCC99"/>
            </a:solidFill>
            <a:ln>
              <a:noFill/>
            </a:ln>
            <a:effectLst>
              <a:prstShdw prst="shdw17" dist="17961" dir="2700000">
                <a:srgbClr val="997A5C">
                  <a:alpha val="74997"/>
                </a:srgbClr>
              </a:prst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nchorCtr="1"/>
            <a:lstStyle/>
            <a:p>
              <a:r>
                <a:rPr lang="fr-FR" sz="900" b="1" i="0">
                  <a:solidFill>
                    <a:schemeClr val="bg1"/>
                  </a:solidFill>
                  <a:latin typeface="+mn-lt"/>
                </a:rPr>
                <a:t>Atouts / handicaps</a:t>
              </a:r>
            </a:p>
          </p:txBody>
        </p:sp>
        <p:sp>
          <p:nvSpPr>
            <p:cNvPr id="27672" name="Rectangle 36"/>
            <p:cNvSpPr>
              <a:spLocks noChangeArrowheads="1"/>
            </p:cNvSpPr>
            <p:nvPr/>
          </p:nvSpPr>
          <p:spPr bwMode="auto">
            <a:xfrm>
              <a:off x="2615" y="2918"/>
              <a:ext cx="680" cy="317"/>
            </a:xfrm>
            <a:prstGeom prst="rect">
              <a:avLst/>
            </a:prstGeom>
            <a:solidFill>
              <a:srgbClr val="FFCC99"/>
            </a:solidFill>
            <a:ln>
              <a:noFill/>
            </a:ln>
            <a:effectLst>
              <a:prstShdw prst="shdw17" dist="17961" dir="2700000">
                <a:srgbClr val="997A5C">
                  <a:alpha val="74997"/>
                </a:srgbClr>
              </a:prst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nchorCtr="1"/>
            <a:lstStyle/>
            <a:p>
              <a:r>
                <a:rPr lang="fr-FR" sz="1050" b="1" i="0">
                  <a:solidFill>
                    <a:schemeClr val="bg1"/>
                  </a:solidFill>
                  <a:latin typeface="+mn-lt"/>
                </a:rPr>
                <a:t>…</a:t>
              </a:r>
            </a:p>
          </p:txBody>
        </p:sp>
        <p:sp>
          <p:nvSpPr>
            <p:cNvPr id="27673" name="Rectangle 43"/>
            <p:cNvSpPr>
              <a:spLocks noChangeArrowheads="1"/>
            </p:cNvSpPr>
            <p:nvPr/>
          </p:nvSpPr>
          <p:spPr bwMode="auto">
            <a:xfrm>
              <a:off x="2614" y="3281"/>
              <a:ext cx="680" cy="317"/>
            </a:xfrm>
            <a:prstGeom prst="rect">
              <a:avLst/>
            </a:prstGeom>
            <a:solidFill>
              <a:srgbClr val="FFCC99"/>
            </a:solidFill>
            <a:ln>
              <a:noFill/>
            </a:ln>
            <a:effectLst>
              <a:prstShdw prst="shdw17" dist="17961" dir="2700000">
                <a:srgbClr val="997A5C">
                  <a:alpha val="74997"/>
                </a:srgbClr>
              </a:prst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nchorCtr="1"/>
            <a:lstStyle/>
            <a:p>
              <a:r>
                <a:rPr lang="fr-FR" sz="1050" b="1" i="0">
                  <a:solidFill>
                    <a:schemeClr val="bg1"/>
                  </a:solidFill>
                  <a:latin typeface="+mn-lt"/>
                </a:rPr>
                <a:t>…</a:t>
              </a:r>
            </a:p>
          </p:txBody>
        </p:sp>
        <p:sp>
          <p:nvSpPr>
            <p:cNvPr id="27674" name="Rectangle 50"/>
            <p:cNvSpPr>
              <a:spLocks noChangeArrowheads="1"/>
            </p:cNvSpPr>
            <p:nvPr/>
          </p:nvSpPr>
          <p:spPr bwMode="auto">
            <a:xfrm>
              <a:off x="2613" y="3644"/>
              <a:ext cx="680" cy="317"/>
            </a:xfrm>
            <a:prstGeom prst="rect">
              <a:avLst/>
            </a:prstGeom>
            <a:solidFill>
              <a:srgbClr val="FFCC99"/>
            </a:solidFill>
            <a:ln>
              <a:noFill/>
            </a:ln>
            <a:effectLst>
              <a:prstShdw prst="shdw17" dist="17961" dir="2700000">
                <a:srgbClr val="997A5C">
                  <a:alpha val="74997"/>
                </a:srgbClr>
              </a:prst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nchorCtr="1"/>
            <a:lstStyle/>
            <a:p>
              <a:r>
                <a:rPr lang="fr-FR" sz="1050" b="1" i="0">
                  <a:solidFill>
                    <a:schemeClr val="bg1"/>
                  </a:solidFill>
                  <a:latin typeface="+mn-lt"/>
                </a:rPr>
                <a:t>…</a:t>
              </a:r>
            </a:p>
          </p:txBody>
        </p:sp>
      </p:grpSp>
      <p:grpSp>
        <p:nvGrpSpPr>
          <p:cNvPr id="6" name="Group 66"/>
          <p:cNvGrpSpPr>
            <a:grpSpLocks/>
          </p:cNvGrpSpPr>
          <p:nvPr/>
        </p:nvGrpSpPr>
        <p:grpSpPr bwMode="auto">
          <a:xfrm>
            <a:off x="5449294" y="2972367"/>
            <a:ext cx="812006" cy="1683544"/>
            <a:chOff x="3321" y="2547"/>
            <a:chExt cx="682" cy="1414"/>
          </a:xfrm>
        </p:grpSpPr>
        <p:sp>
          <p:nvSpPr>
            <p:cNvPr id="27667" name="Rectangle 8"/>
            <p:cNvSpPr>
              <a:spLocks noChangeArrowheads="1"/>
            </p:cNvSpPr>
            <p:nvPr/>
          </p:nvSpPr>
          <p:spPr bwMode="auto">
            <a:xfrm>
              <a:off x="3322" y="2547"/>
              <a:ext cx="680" cy="317"/>
            </a:xfrm>
            <a:prstGeom prst="rect">
              <a:avLst/>
            </a:prstGeom>
            <a:solidFill>
              <a:srgbClr val="FFCC99"/>
            </a:solidFill>
            <a:ln>
              <a:noFill/>
            </a:ln>
            <a:effectLst>
              <a:prstShdw prst="shdw17" dist="17961" dir="2700000">
                <a:srgbClr val="997A5C">
                  <a:alpha val="74997"/>
                </a:srgbClr>
              </a:prst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nchorCtr="1"/>
            <a:lstStyle/>
            <a:p>
              <a:r>
                <a:rPr lang="fr-FR" sz="900" b="1" i="0">
                  <a:solidFill>
                    <a:schemeClr val="bg1"/>
                  </a:solidFill>
                  <a:latin typeface="+mn-lt"/>
                </a:rPr>
                <a:t>Relations  aux autres acteurs</a:t>
              </a:r>
            </a:p>
          </p:txBody>
        </p:sp>
        <p:sp>
          <p:nvSpPr>
            <p:cNvPr id="27668" name="Rectangle 37"/>
            <p:cNvSpPr>
              <a:spLocks noChangeArrowheads="1"/>
            </p:cNvSpPr>
            <p:nvPr/>
          </p:nvSpPr>
          <p:spPr bwMode="auto">
            <a:xfrm>
              <a:off x="3323" y="2918"/>
              <a:ext cx="680" cy="317"/>
            </a:xfrm>
            <a:prstGeom prst="rect">
              <a:avLst/>
            </a:prstGeom>
            <a:solidFill>
              <a:srgbClr val="FFCC99"/>
            </a:solidFill>
            <a:ln>
              <a:noFill/>
            </a:ln>
            <a:effectLst>
              <a:prstShdw prst="shdw17" dist="17961" dir="2700000">
                <a:srgbClr val="997A5C">
                  <a:alpha val="74997"/>
                </a:srgbClr>
              </a:prst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nchorCtr="1"/>
            <a:lstStyle/>
            <a:p>
              <a:r>
                <a:rPr lang="fr-FR" sz="1050" b="1" i="0">
                  <a:solidFill>
                    <a:schemeClr val="bg1"/>
                  </a:solidFill>
                  <a:latin typeface="+mn-lt"/>
                </a:rPr>
                <a:t>…</a:t>
              </a:r>
            </a:p>
          </p:txBody>
        </p:sp>
        <p:sp>
          <p:nvSpPr>
            <p:cNvPr id="27669" name="Rectangle 44"/>
            <p:cNvSpPr>
              <a:spLocks noChangeArrowheads="1"/>
            </p:cNvSpPr>
            <p:nvPr/>
          </p:nvSpPr>
          <p:spPr bwMode="auto">
            <a:xfrm>
              <a:off x="3322" y="3281"/>
              <a:ext cx="680" cy="317"/>
            </a:xfrm>
            <a:prstGeom prst="rect">
              <a:avLst/>
            </a:prstGeom>
            <a:solidFill>
              <a:srgbClr val="FFCC99"/>
            </a:solidFill>
            <a:ln>
              <a:noFill/>
            </a:ln>
            <a:effectLst>
              <a:prstShdw prst="shdw17" dist="17961" dir="2700000">
                <a:srgbClr val="997A5C">
                  <a:alpha val="74997"/>
                </a:srgbClr>
              </a:prst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nchorCtr="1"/>
            <a:lstStyle/>
            <a:p>
              <a:r>
                <a:rPr lang="fr-FR" sz="1050" b="1" i="0">
                  <a:solidFill>
                    <a:schemeClr val="bg1"/>
                  </a:solidFill>
                  <a:latin typeface="+mn-lt"/>
                </a:rPr>
                <a:t>…</a:t>
              </a:r>
            </a:p>
          </p:txBody>
        </p:sp>
        <p:sp>
          <p:nvSpPr>
            <p:cNvPr id="27670" name="Rectangle 51"/>
            <p:cNvSpPr>
              <a:spLocks noChangeArrowheads="1"/>
            </p:cNvSpPr>
            <p:nvPr/>
          </p:nvSpPr>
          <p:spPr bwMode="auto">
            <a:xfrm>
              <a:off x="3321" y="3644"/>
              <a:ext cx="680" cy="317"/>
            </a:xfrm>
            <a:prstGeom prst="rect">
              <a:avLst/>
            </a:prstGeom>
            <a:solidFill>
              <a:srgbClr val="FFCC99"/>
            </a:solidFill>
            <a:ln>
              <a:noFill/>
            </a:ln>
            <a:effectLst>
              <a:prstShdw prst="shdw17" dist="17961" dir="2700000">
                <a:srgbClr val="997A5C">
                  <a:alpha val="74997"/>
                </a:srgbClr>
              </a:prst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nchorCtr="1"/>
            <a:lstStyle/>
            <a:p>
              <a:r>
                <a:rPr lang="fr-FR" sz="1050" b="1" i="0">
                  <a:solidFill>
                    <a:schemeClr val="bg1"/>
                  </a:solidFill>
                  <a:latin typeface="+mn-lt"/>
                </a:rPr>
                <a:t>…</a:t>
              </a:r>
            </a:p>
          </p:txBody>
        </p:sp>
      </p:grpSp>
      <p:grpSp>
        <p:nvGrpSpPr>
          <p:cNvPr id="8" name="Group 68"/>
          <p:cNvGrpSpPr>
            <a:grpSpLocks/>
          </p:cNvGrpSpPr>
          <p:nvPr/>
        </p:nvGrpSpPr>
        <p:grpSpPr bwMode="auto">
          <a:xfrm>
            <a:off x="6302909" y="2971176"/>
            <a:ext cx="812006" cy="1683544"/>
            <a:chOff x="4738" y="2546"/>
            <a:chExt cx="682" cy="1414"/>
          </a:xfrm>
        </p:grpSpPr>
        <p:sp>
          <p:nvSpPr>
            <p:cNvPr id="27659" name="Rectangle 10"/>
            <p:cNvSpPr>
              <a:spLocks noChangeArrowheads="1"/>
            </p:cNvSpPr>
            <p:nvPr/>
          </p:nvSpPr>
          <p:spPr bwMode="auto">
            <a:xfrm>
              <a:off x="4739" y="2546"/>
              <a:ext cx="680" cy="317"/>
            </a:xfrm>
            <a:prstGeom prst="rect">
              <a:avLst/>
            </a:prstGeom>
            <a:solidFill>
              <a:srgbClr val="FFCC99"/>
            </a:solidFill>
            <a:ln>
              <a:noFill/>
            </a:ln>
            <a:effectLst>
              <a:prstShdw prst="shdw17" dist="17961" dir="2700000">
                <a:srgbClr val="997A5C">
                  <a:alpha val="74997"/>
                </a:srgbClr>
              </a:prst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nchorCtr="1"/>
            <a:lstStyle/>
            <a:p>
              <a:r>
                <a:rPr lang="fr-FR" sz="900" b="1" i="0">
                  <a:solidFill>
                    <a:schemeClr val="bg1"/>
                  </a:solidFill>
                  <a:latin typeface="+mn-lt"/>
                </a:rPr>
                <a:t>Stratégies prévisibles</a:t>
              </a:r>
            </a:p>
          </p:txBody>
        </p:sp>
        <p:sp>
          <p:nvSpPr>
            <p:cNvPr id="27660" name="Rectangle 39"/>
            <p:cNvSpPr>
              <a:spLocks noChangeArrowheads="1"/>
            </p:cNvSpPr>
            <p:nvPr/>
          </p:nvSpPr>
          <p:spPr bwMode="auto">
            <a:xfrm>
              <a:off x="4740" y="2917"/>
              <a:ext cx="680" cy="317"/>
            </a:xfrm>
            <a:prstGeom prst="rect">
              <a:avLst/>
            </a:prstGeom>
            <a:solidFill>
              <a:srgbClr val="FFCC99"/>
            </a:solidFill>
            <a:ln>
              <a:noFill/>
            </a:ln>
            <a:effectLst>
              <a:prstShdw prst="shdw17" dist="17961" dir="2700000">
                <a:srgbClr val="997A5C">
                  <a:alpha val="74997"/>
                </a:srgbClr>
              </a:prst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nchorCtr="1"/>
            <a:lstStyle/>
            <a:p>
              <a:r>
                <a:rPr lang="fr-FR" sz="1050" b="1" i="0">
                  <a:solidFill>
                    <a:schemeClr val="bg1"/>
                  </a:solidFill>
                  <a:latin typeface="+mn-lt"/>
                </a:rPr>
                <a:t>…</a:t>
              </a:r>
            </a:p>
          </p:txBody>
        </p:sp>
        <p:sp>
          <p:nvSpPr>
            <p:cNvPr id="27661" name="Rectangle 46"/>
            <p:cNvSpPr>
              <a:spLocks noChangeArrowheads="1"/>
            </p:cNvSpPr>
            <p:nvPr/>
          </p:nvSpPr>
          <p:spPr bwMode="auto">
            <a:xfrm>
              <a:off x="4739" y="3280"/>
              <a:ext cx="680" cy="317"/>
            </a:xfrm>
            <a:prstGeom prst="rect">
              <a:avLst/>
            </a:prstGeom>
            <a:solidFill>
              <a:srgbClr val="FFCC99"/>
            </a:solidFill>
            <a:ln>
              <a:noFill/>
            </a:ln>
            <a:effectLst>
              <a:prstShdw prst="shdw17" dist="17961" dir="2700000">
                <a:srgbClr val="997A5C">
                  <a:alpha val="74997"/>
                </a:srgbClr>
              </a:prst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nchorCtr="1"/>
            <a:lstStyle/>
            <a:p>
              <a:r>
                <a:rPr lang="fr-FR" sz="1050" b="1" i="0">
                  <a:solidFill>
                    <a:schemeClr val="bg1"/>
                  </a:solidFill>
                  <a:latin typeface="+mn-lt"/>
                </a:rPr>
                <a:t>…</a:t>
              </a:r>
            </a:p>
          </p:txBody>
        </p:sp>
        <p:sp>
          <p:nvSpPr>
            <p:cNvPr id="27662" name="Rectangle 53"/>
            <p:cNvSpPr>
              <a:spLocks noChangeArrowheads="1"/>
            </p:cNvSpPr>
            <p:nvPr/>
          </p:nvSpPr>
          <p:spPr bwMode="auto">
            <a:xfrm>
              <a:off x="4738" y="3643"/>
              <a:ext cx="680" cy="317"/>
            </a:xfrm>
            <a:prstGeom prst="rect">
              <a:avLst/>
            </a:prstGeom>
            <a:solidFill>
              <a:srgbClr val="FFCC99"/>
            </a:solidFill>
            <a:ln>
              <a:noFill/>
            </a:ln>
            <a:effectLst>
              <a:prstShdw prst="shdw17" dist="17961" dir="2700000">
                <a:srgbClr val="997A5C">
                  <a:alpha val="74997"/>
                </a:srgbClr>
              </a:prst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nchorCtr="1"/>
            <a:lstStyle/>
            <a:p>
              <a:r>
                <a:rPr lang="fr-FR" sz="1050" b="1" i="0">
                  <a:solidFill>
                    <a:schemeClr val="bg1"/>
                  </a:solidFill>
                  <a:latin typeface="+mn-lt"/>
                </a:rPr>
                <a:t>…</a:t>
              </a:r>
            </a:p>
          </p:txBody>
        </p:sp>
      </p:grpSp>
    </p:spTree>
    <p:extLst>
      <p:ext uri="{BB962C8B-B14F-4D97-AF65-F5344CB8AC3E}">
        <p14:creationId xmlns:p14="http://schemas.microsoft.com/office/powerpoint/2010/main" val="377781672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7">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507">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507">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507">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1000"/>
                                        <p:tgtEl>
                                          <p:spTgt spid="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up)">
                                      <p:cBhvr>
                                        <p:cTn id="24" dur="1000"/>
                                        <p:tgtEl>
                                          <p:spTgt spid="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up)">
                                      <p:cBhvr>
                                        <p:cTn id="29" dur="1000"/>
                                        <p:tgtEl>
                                          <p:spTgt spid="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1"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up)">
                                      <p:cBhvr>
                                        <p:cTn id="34" dur="1000"/>
                                        <p:tgtEl>
                                          <p:spTgt spid="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1"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up)">
                                      <p:cBhvr>
                                        <p:cTn id="39" dur="1000"/>
                                        <p:tgtEl>
                                          <p:spTgt spid="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1"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up)">
                                      <p:cBhvr>
                                        <p:cTn id="4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B72FE2-9FDC-BA46-8A96-77E22B681955}"/>
              </a:ext>
            </a:extLst>
          </p:cNvPr>
          <p:cNvSpPr>
            <a:spLocks noGrp="1"/>
          </p:cNvSpPr>
          <p:nvPr>
            <p:ph type="title"/>
          </p:nvPr>
        </p:nvSpPr>
        <p:spPr/>
        <p:txBody>
          <a:bodyPr/>
          <a:lstStyle/>
          <a:p>
            <a:r>
              <a:rPr lang="fr-FR" dirty="0"/>
              <a:t>Créer ses outils</a:t>
            </a:r>
          </a:p>
        </p:txBody>
      </p:sp>
      <p:pic>
        <p:nvPicPr>
          <p:cNvPr id="4" name="Image 3">
            <a:extLst>
              <a:ext uri="{FF2B5EF4-FFF2-40B4-BE49-F238E27FC236}">
                <a16:creationId xmlns:a16="http://schemas.microsoft.com/office/drawing/2014/main" id="{BC229C46-0CD3-0F40-BAD7-E245AB9501B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07796" y="1283675"/>
            <a:ext cx="2477562" cy="3155461"/>
          </a:xfrm>
          <a:prstGeom prst="rect">
            <a:avLst/>
          </a:prstGeom>
        </p:spPr>
      </p:pic>
      <p:pic>
        <p:nvPicPr>
          <p:cNvPr id="5" name="Image 4">
            <a:extLst>
              <a:ext uri="{FF2B5EF4-FFF2-40B4-BE49-F238E27FC236}">
                <a16:creationId xmlns:a16="http://schemas.microsoft.com/office/drawing/2014/main" id="{9316F1A1-D83B-6A4E-AE13-1DBCBD7D47F4}"/>
              </a:ext>
            </a:extLst>
          </p:cNvPr>
          <p:cNvPicPr>
            <a:picLocks noChangeAspect="1"/>
          </p:cNvPicPr>
          <p:nvPr/>
        </p:nvPicPr>
        <p:blipFill>
          <a:blip r:embed="rId3"/>
          <a:stretch>
            <a:fillRect/>
          </a:stretch>
        </p:blipFill>
        <p:spPr>
          <a:xfrm>
            <a:off x="487509" y="1283674"/>
            <a:ext cx="5605978" cy="3155461"/>
          </a:xfrm>
          <a:prstGeom prst="rect">
            <a:avLst/>
          </a:prstGeom>
        </p:spPr>
      </p:pic>
    </p:spTree>
    <p:extLst>
      <p:ext uri="{BB962C8B-B14F-4D97-AF65-F5344CB8AC3E}">
        <p14:creationId xmlns:p14="http://schemas.microsoft.com/office/powerpoint/2010/main" val="3115839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B72FE2-9FDC-BA46-8A96-77E22B681955}"/>
              </a:ext>
            </a:extLst>
          </p:cNvPr>
          <p:cNvSpPr>
            <a:spLocks noGrp="1"/>
          </p:cNvSpPr>
          <p:nvPr>
            <p:ph type="title"/>
          </p:nvPr>
        </p:nvSpPr>
        <p:spPr/>
        <p:txBody>
          <a:bodyPr/>
          <a:lstStyle/>
          <a:p>
            <a:r>
              <a:rPr lang="fr-FR" dirty="0"/>
              <a:t>Des approches systémiques</a:t>
            </a:r>
          </a:p>
        </p:txBody>
      </p:sp>
      <p:pic>
        <p:nvPicPr>
          <p:cNvPr id="5" name="Image 4">
            <a:extLst>
              <a:ext uri="{FF2B5EF4-FFF2-40B4-BE49-F238E27FC236}">
                <a16:creationId xmlns:a16="http://schemas.microsoft.com/office/drawing/2014/main" id="{535204D7-4C27-D044-BF92-1E75DA3BFF0B}"/>
              </a:ext>
            </a:extLst>
          </p:cNvPr>
          <p:cNvPicPr>
            <a:picLocks noChangeAspect="1"/>
          </p:cNvPicPr>
          <p:nvPr/>
        </p:nvPicPr>
        <p:blipFill>
          <a:blip r:embed="rId2"/>
          <a:stretch>
            <a:fillRect/>
          </a:stretch>
        </p:blipFill>
        <p:spPr>
          <a:xfrm>
            <a:off x="5034305" y="1168889"/>
            <a:ext cx="3734923" cy="2295280"/>
          </a:xfrm>
          <a:prstGeom prst="rect">
            <a:avLst/>
          </a:prstGeom>
        </p:spPr>
      </p:pic>
      <p:pic>
        <p:nvPicPr>
          <p:cNvPr id="6" name="Image 5">
            <a:extLst>
              <a:ext uri="{FF2B5EF4-FFF2-40B4-BE49-F238E27FC236}">
                <a16:creationId xmlns:a16="http://schemas.microsoft.com/office/drawing/2014/main" id="{8E1026B9-F6AC-5143-AB17-3411A9925B09}"/>
              </a:ext>
            </a:extLst>
          </p:cNvPr>
          <p:cNvPicPr>
            <a:picLocks noChangeAspect="1"/>
          </p:cNvPicPr>
          <p:nvPr/>
        </p:nvPicPr>
        <p:blipFill>
          <a:blip r:embed="rId3"/>
          <a:stretch>
            <a:fillRect/>
          </a:stretch>
        </p:blipFill>
        <p:spPr>
          <a:xfrm>
            <a:off x="487509" y="1168889"/>
            <a:ext cx="4420038" cy="3306396"/>
          </a:xfrm>
          <a:prstGeom prst="rect">
            <a:avLst/>
          </a:prstGeom>
        </p:spPr>
      </p:pic>
    </p:spTree>
    <p:extLst>
      <p:ext uri="{BB962C8B-B14F-4D97-AF65-F5344CB8AC3E}">
        <p14:creationId xmlns:p14="http://schemas.microsoft.com/office/powerpoint/2010/main" val="18932180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B72FE2-9FDC-BA46-8A96-77E22B681955}"/>
              </a:ext>
            </a:extLst>
          </p:cNvPr>
          <p:cNvSpPr>
            <a:spLocks noGrp="1"/>
          </p:cNvSpPr>
          <p:nvPr>
            <p:ph type="title"/>
          </p:nvPr>
        </p:nvSpPr>
        <p:spPr/>
        <p:txBody>
          <a:bodyPr/>
          <a:lstStyle/>
          <a:p>
            <a:r>
              <a:rPr lang="fr-FR" dirty="0"/>
              <a:t> Analyse lexicale et les autres</a:t>
            </a:r>
          </a:p>
        </p:txBody>
      </p:sp>
      <p:pic>
        <p:nvPicPr>
          <p:cNvPr id="5" name="Image 4">
            <a:extLst>
              <a:ext uri="{FF2B5EF4-FFF2-40B4-BE49-F238E27FC236}">
                <a16:creationId xmlns:a16="http://schemas.microsoft.com/office/drawing/2014/main" id="{8714E77B-52C1-AF49-BB4E-51ACB90ED241}"/>
              </a:ext>
            </a:extLst>
          </p:cNvPr>
          <p:cNvPicPr>
            <a:picLocks noChangeAspect="1"/>
          </p:cNvPicPr>
          <p:nvPr/>
        </p:nvPicPr>
        <p:blipFill>
          <a:blip r:embed="rId2"/>
          <a:stretch>
            <a:fillRect/>
          </a:stretch>
        </p:blipFill>
        <p:spPr>
          <a:xfrm>
            <a:off x="5125015" y="1485411"/>
            <a:ext cx="3804818" cy="2781300"/>
          </a:xfrm>
          <a:prstGeom prst="rect">
            <a:avLst/>
          </a:prstGeom>
        </p:spPr>
      </p:pic>
      <p:pic>
        <p:nvPicPr>
          <p:cNvPr id="6" name="Image 5">
            <a:extLst>
              <a:ext uri="{FF2B5EF4-FFF2-40B4-BE49-F238E27FC236}">
                <a16:creationId xmlns:a16="http://schemas.microsoft.com/office/drawing/2014/main" id="{74C7F893-2E87-D84A-B066-61EF68327709}"/>
              </a:ext>
            </a:extLst>
          </p:cNvPr>
          <p:cNvPicPr>
            <a:picLocks noChangeAspect="1"/>
          </p:cNvPicPr>
          <p:nvPr/>
        </p:nvPicPr>
        <p:blipFill>
          <a:blip r:embed="rId3"/>
          <a:stretch>
            <a:fillRect/>
          </a:stretch>
        </p:blipFill>
        <p:spPr>
          <a:xfrm>
            <a:off x="136328" y="1485411"/>
            <a:ext cx="4851400" cy="2781300"/>
          </a:xfrm>
          <a:prstGeom prst="rect">
            <a:avLst/>
          </a:prstGeom>
        </p:spPr>
      </p:pic>
    </p:spTree>
    <p:extLst>
      <p:ext uri="{BB962C8B-B14F-4D97-AF65-F5344CB8AC3E}">
        <p14:creationId xmlns:p14="http://schemas.microsoft.com/office/powerpoint/2010/main" val="2038962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B72FE2-9FDC-BA46-8A96-77E22B681955}"/>
              </a:ext>
            </a:extLst>
          </p:cNvPr>
          <p:cNvSpPr>
            <a:spLocks noGrp="1"/>
          </p:cNvSpPr>
          <p:nvPr>
            <p:ph type="title"/>
          </p:nvPr>
        </p:nvSpPr>
        <p:spPr/>
        <p:txBody>
          <a:bodyPr/>
          <a:lstStyle/>
          <a:p>
            <a:r>
              <a:rPr lang="fr-FR" dirty="0"/>
              <a:t>Représenter la complexité</a:t>
            </a:r>
          </a:p>
        </p:txBody>
      </p:sp>
      <p:pic>
        <p:nvPicPr>
          <p:cNvPr id="4" name="Image 3">
            <a:extLst>
              <a:ext uri="{FF2B5EF4-FFF2-40B4-BE49-F238E27FC236}">
                <a16:creationId xmlns:a16="http://schemas.microsoft.com/office/drawing/2014/main" id="{4AB0532A-C07E-6B4F-9D99-D2906A6B104A}"/>
              </a:ext>
            </a:extLst>
          </p:cNvPr>
          <p:cNvPicPr>
            <a:picLocks noChangeAspect="1"/>
          </p:cNvPicPr>
          <p:nvPr/>
        </p:nvPicPr>
        <p:blipFill>
          <a:blip r:embed="rId2"/>
          <a:stretch>
            <a:fillRect/>
          </a:stretch>
        </p:blipFill>
        <p:spPr>
          <a:xfrm>
            <a:off x="4835841" y="1013015"/>
            <a:ext cx="3820650" cy="3609458"/>
          </a:xfrm>
          <a:prstGeom prst="rect">
            <a:avLst/>
          </a:prstGeom>
        </p:spPr>
      </p:pic>
      <p:pic>
        <p:nvPicPr>
          <p:cNvPr id="3" name="Image 2">
            <a:extLst>
              <a:ext uri="{FF2B5EF4-FFF2-40B4-BE49-F238E27FC236}">
                <a16:creationId xmlns:a16="http://schemas.microsoft.com/office/drawing/2014/main" id="{9C102527-29D3-FA4E-BF91-3C53E46311A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28847" y="1520086"/>
            <a:ext cx="4286305" cy="2670962"/>
          </a:xfrm>
          <a:prstGeom prst="rect">
            <a:avLst/>
          </a:prstGeom>
        </p:spPr>
      </p:pic>
      <p:pic>
        <p:nvPicPr>
          <p:cNvPr id="7" name="Image 6">
            <a:extLst>
              <a:ext uri="{FF2B5EF4-FFF2-40B4-BE49-F238E27FC236}">
                <a16:creationId xmlns:a16="http://schemas.microsoft.com/office/drawing/2014/main" id="{12C34FDF-0E9F-9444-A836-D585AFDC526C}"/>
              </a:ext>
            </a:extLst>
          </p:cNvPr>
          <p:cNvPicPr>
            <a:picLocks noChangeAspect="1"/>
          </p:cNvPicPr>
          <p:nvPr/>
        </p:nvPicPr>
        <p:blipFill>
          <a:blip r:embed="rId4"/>
          <a:stretch>
            <a:fillRect/>
          </a:stretch>
        </p:blipFill>
        <p:spPr>
          <a:xfrm>
            <a:off x="458642" y="1013015"/>
            <a:ext cx="3782366" cy="3609458"/>
          </a:xfrm>
          <a:prstGeom prst="rect">
            <a:avLst/>
          </a:prstGeom>
        </p:spPr>
      </p:pic>
    </p:spTree>
    <p:extLst>
      <p:ext uri="{BB962C8B-B14F-4D97-AF65-F5344CB8AC3E}">
        <p14:creationId xmlns:p14="http://schemas.microsoft.com/office/powerpoint/2010/main" val="424487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5647198F-411E-8D42-B20E-1C02C6914BD4}"/>
              </a:ext>
            </a:extLst>
          </p:cNvPr>
          <p:cNvSpPr>
            <a:spLocks noGrp="1" noChangeArrowheads="1"/>
          </p:cNvSpPr>
          <p:nvPr>
            <p:ph type="title"/>
          </p:nvPr>
        </p:nvSpPr>
        <p:spPr/>
        <p:txBody>
          <a:bodyPr/>
          <a:lstStyle/>
          <a:p>
            <a:pPr eaLnBrk="1" hangingPunct="1"/>
            <a:r>
              <a:rPr lang="fr-FR" altLang="fr-FR" dirty="0">
                <a:ea typeface="ＭＳ Ｐゴシック" panose="020B0600070205080204" pitchFamily="34" charset="-128"/>
              </a:rPr>
              <a:t>Objectivité ?</a:t>
            </a:r>
          </a:p>
        </p:txBody>
      </p:sp>
      <p:sp>
        <p:nvSpPr>
          <p:cNvPr id="29698" name="Rectangle 3">
            <a:extLst>
              <a:ext uri="{FF2B5EF4-FFF2-40B4-BE49-F238E27FC236}">
                <a16:creationId xmlns:a16="http://schemas.microsoft.com/office/drawing/2014/main" id="{F05C154A-7581-644A-B86F-19FF4CF81F57}"/>
              </a:ext>
            </a:extLst>
          </p:cNvPr>
          <p:cNvSpPr>
            <a:spLocks noGrp="1" noChangeArrowheads="1"/>
          </p:cNvSpPr>
          <p:nvPr>
            <p:ph type="body" idx="1"/>
          </p:nvPr>
        </p:nvSpPr>
        <p:spPr/>
        <p:txBody>
          <a:bodyPr/>
          <a:lstStyle/>
          <a:p>
            <a:pPr marL="0" indent="0">
              <a:lnSpc>
                <a:spcPct val="90000"/>
              </a:lnSpc>
              <a:buNone/>
            </a:pPr>
            <a:r>
              <a:rPr lang="fr-FR" altLang="fr-FR" dirty="0" err="1">
                <a:ea typeface="ＭＳ Ｐゴシック" panose="020B0600070205080204" pitchFamily="34" charset="-128"/>
              </a:rPr>
              <a:t>Singly</a:t>
            </a:r>
            <a:r>
              <a:rPr lang="fr-FR" altLang="fr-FR" dirty="0">
                <a:ea typeface="ＭＳ Ｐゴシック" panose="020B0600070205080204" pitchFamily="34" charset="-128"/>
              </a:rPr>
              <a:t> : « L</a:t>
            </a:r>
            <a:r>
              <a:rPr lang="ja-JP" altLang="fr-FR">
                <a:ea typeface="ＭＳ Ｐゴシック" panose="020B0600070205080204" pitchFamily="34" charset="-128"/>
              </a:rPr>
              <a:t>’</a:t>
            </a:r>
            <a:r>
              <a:rPr lang="fr-FR" altLang="ja-JP" dirty="0">
                <a:ea typeface="ＭＳ Ｐゴシック" panose="020B0600070205080204" pitchFamily="34" charset="-128"/>
              </a:rPr>
              <a:t>enquête et ses méthodes »</a:t>
            </a:r>
          </a:p>
          <a:p>
            <a:pPr marL="0" indent="0">
              <a:lnSpc>
                <a:spcPct val="90000"/>
              </a:lnSpc>
              <a:buNone/>
            </a:pPr>
            <a:endParaRPr lang="fr-FR" altLang="fr-FR" dirty="0">
              <a:ea typeface="ＭＳ Ｐゴシック" panose="020B0600070205080204" pitchFamily="34" charset="-128"/>
            </a:endParaRPr>
          </a:p>
          <a:p>
            <a:pPr marL="0" indent="0">
              <a:lnSpc>
                <a:spcPct val="90000"/>
              </a:lnSpc>
              <a:buNone/>
            </a:pPr>
            <a:r>
              <a:rPr lang="fr-FR" altLang="fr-FR" sz="1500" dirty="0">
                <a:ea typeface="ＭＳ Ｐゴシック" panose="020B0600070205080204" pitchFamily="34" charset="-128"/>
              </a:rPr>
              <a:t>« … L</a:t>
            </a:r>
            <a:r>
              <a:rPr lang="ja-JP" altLang="fr-FR" sz="1500">
                <a:ea typeface="ＭＳ Ｐゴシック" panose="020B0600070205080204" pitchFamily="34" charset="-128"/>
              </a:rPr>
              <a:t>’</a:t>
            </a:r>
            <a:r>
              <a:rPr lang="fr-FR" altLang="ja-JP" sz="1500" dirty="0">
                <a:ea typeface="ＭＳ Ｐゴシック" panose="020B0600070205080204" pitchFamily="34" charset="-128"/>
              </a:rPr>
              <a:t>indépendance des méthodes vis-à-vis des options théoriques. C</a:t>
            </a:r>
            <a:r>
              <a:rPr lang="ja-JP" altLang="fr-FR" sz="1500">
                <a:ea typeface="ＭＳ Ｐゴシック" panose="020B0600070205080204" pitchFamily="34" charset="-128"/>
              </a:rPr>
              <a:t>’</a:t>
            </a:r>
            <a:r>
              <a:rPr lang="fr-FR" altLang="ja-JP" sz="1500" dirty="0">
                <a:ea typeface="ＭＳ Ｐゴシック" panose="020B0600070205080204" pitchFamily="34" charset="-128"/>
              </a:rPr>
              <a:t>est une duperie » p.22.</a:t>
            </a:r>
          </a:p>
          <a:p>
            <a:pPr marL="0" indent="0">
              <a:lnSpc>
                <a:spcPct val="90000"/>
              </a:lnSpc>
              <a:buNone/>
            </a:pPr>
            <a:endParaRPr lang="fr-FR" altLang="fr-FR" sz="1500" dirty="0">
              <a:ea typeface="ＭＳ Ｐゴシック" panose="020B0600070205080204" pitchFamily="34" charset="-128"/>
            </a:endParaRPr>
          </a:p>
          <a:p>
            <a:pPr marL="0" indent="0">
              <a:lnSpc>
                <a:spcPct val="90000"/>
              </a:lnSpc>
              <a:buNone/>
            </a:pPr>
            <a:r>
              <a:rPr lang="fr-FR" altLang="fr-FR" sz="1500" dirty="0">
                <a:ea typeface="ＭＳ Ｐゴシック" panose="020B0600070205080204" pitchFamily="34" charset="-128"/>
              </a:rPr>
              <a:t>« Le réel est inépuisable. Les données ne donnent pas une image du réel la plus exacte possible » p.19.</a:t>
            </a:r>
          </a:p>
          <a:p>
            <a:pPr marL="0" indent="0">
              <a:lnSpc>
                <a:spcPct val="90000"/>
              </a:lnSpc>
              <a:buNone/>
            </a:pPr>
            <a:endParaRPr lang="fr-FR" altLang="fr-FR" sz="1500" dirty="0">
              <a:ea typeface="ＭＳ Ｐゴシック" panose="020B0600070205080204" pitchFamily="34" charset="-128"/>
            </a:endParaRPr>
          </a:p>
          <a:p>
            <a:pPr marL="0" indent="0">
              <a:lnSpc>
                <a:spcPct val="90000"/>
              </a:lnSpc>
              <a:buNone/>
            </a:pPr>
            <a:r>
              <a:rPr lang="fr-FR" altLang="fr-FR" sz="1500" dirty="0">
                <a:ea typeface="ＭＳ Ｐゴシック" panose="020B0600070205080204" pitchFamily="34" charset="-128"/>
              </a:rPr>
              <a:t>« Ce qui rend un matériel « objectif » (au sens sociologique), c</a:t>
            </a:r>
            <a:r>
              <a:rPr lang="ja-JP" altLang="fr-FR" sz="1500">
                <a:ea typeface="ＭＳ Ｐゴシック" panose="020B0600070205080204" pitchFamily="34" charset="-128"/>
              </a:rPr>
              <a:t>’</a:t>
            </a:r>
            <a:r>
              <a:rPr lang="fr-FR" altLang="ja-JP" sz="1500" dirty="0">
                <a:ea typeface="ＭＳ Ｐゴシック" panose="020B0600070205080204" pitchFamily="34" charset="-128"/>
              </a:rPr>
              <a:t>est le degré élevé d</a:t>
            </a:r>
            <a:r>
              <a:rPr lang="ja-JP" altLang="fr-FR" sz="1500">
                <a:ea typeface="ＭＳ Ｐゴシック" panose="020B0600070205080204" pitchFamily="34" charset="-128"/>
              </a:rPr>
              <a:t>’</a:t>
            </a:r>
            <a:r>
              <a:rPr lang="fr-FR" altLang="ja-JP" sz="1500" dirty="0">
                <a:ea typeface="ＭＳ Ｐゴシック" panose="020B0600070205080204" pitchFamily="34" charset="-128"/>
              </a:rPr>
              <a:t>explicitation des critères par lesquels le réel est saisi. » p. 21.</a:t>
            </a:r>
            <a:endParaRPr lang="fr-FR" altLang="fr-FR" sz="1500" dirty="0">
              <a:ea typeface="ＭＳ Ｐゴシック" panose="020B0600070205080204" pitchFamily="34" charset="-128"/>
            </a:endParaRPr>
          </a:p>
        </p:txBody>
      </p:sp>
    </p:spTree>
    <p:extLst>
      <p:ext uri="{BB962C8B-B14F-4D97-AF65-F5344CB8AC3E}">
        <p14:creationId xmlns:p14="http://schemas.microsoft.com/office/powerpoint/2010/main" val="1893291678"/>
      </p:ext>
    </p:extLst>
  </p:cSld>
  <p:clrMapOvr>
    <a:masterClrMapping/>
  </p:clrMapOvr>
  <p:transition>
    <p:wheel spokes="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340DAA37-7EB2-5444-9B56-43728E1F3C9A}"/>
              </a:ext>
            </a:extLst>
          </p:cNvPr>
          <p:cNvSpPr>
            <a:spLocks noGrp="1" noChangeArrowheads="1"/>
          </p:cNvSpPr>
          <p:nvPr>
            <p:ph type="title"/>
          </p:nvPr>
        </p:nvSpPr>
        <p:spPr/>
        <p:txBody>
          <a:bodyPr/>
          <a:lstStyle/>
          <a:p>
            <a:pPr eaLnBrk="1" hangingPunct="1"/>
            <a:r>
              <a:rPr lang="fr-FR" altLang="fr-FR" dirty="0">
                <a:latin typeface="+mn-lt"/>
                <a:ea typeface="ＭＳ Ｐゴシック" panose="020B0600070205080204" pitchFamily="34" charset="-128"/>
              </a:rPr>
              <a:t>Les formes d</a:t>
            </a:r>
            <a:r>
              <a:rPr lang="ja-JP" altLang="fr-FR">
                <a:latin typeface="+mn-lt"/>
                <a:ea typeface="ＭＳ Ｐゴシック" panose="020B0600070205080204" pitchFamily="34" charset="-128"/>
              </a:rPr>
              <a:t>’</a:t>
            </a:r>
            <a:r>
              <a:rPr lang="fr-FR" altLang="ja-JP" dirty="0">
                <a:latin typeface="+mn-lt"/>
                <a:ea typeface="ＭＳ Ｐゴシック" panose="020B0600070205080204" pitchFamily="34" charset="-128"/>
              </a:rPr>
              <a:t>interrogation</a:t>
            </a:r>
            <a:endParaRPr lang="fr-FR" altLang="fr-FR" dirty="0">
              <a:latin typeface="+mn-lt"/>
              <a:ea typeface="ＭＳ Ｐゴシック" panose="020B0600070205080204" pitchFamily="34" charset="-128"/>
            </a:endParaRPr>
          </a:p>
        </p:txBody>
      </p:sp>
      <p:sp>
        <p:nvSpPr>
          <p:cNvPr id="33795" name="Rectangle 3">
            <a:extLst>
              <a:ext uri="{FF2B5EF4-FFF2-40B4-BE49-F238E27FC236}">
                <a16:creationId xmlns:a16="http://schemas.microsoft.com/office/drawing/2014/main" id="{209AC5D1-3750-B040-B2D0-84585EC52FAB}"/>
              </a:ext>
            </a:extLst>
          </p:cNvPr>
          <p:cNvSpPr>
            <a:spLocks noGrp="1" noChangeArrowheads="1"/>
          </p:cNvSpPr>
          <p:nvPr>
            <p:ph type="body" idx="1"/>
          </p:nvPr>
        </p:nvSpPr>
        <p:spPr>
          <a:xfrm>
            <a:off x="628795" y="933450"/>
            <a:ext cx="7915275" cy="3693319"/>
          </a:xfrm>
        </p:spPr>
        <p:txBody>
          <a:bodyPr>
            <a:noAutofit/>
          </a:bodyPr>
          <a:lstStyle/>
          <a:p>
            <a:pPr marL="0" indent="0">
              <a:lnSpc>
                <a:spcPct val="80000"/>
              </a:lnSpc>
              <a:buNone/>
            </a:pPr>
            <a:r>
              <a:rPr lang="fr-FR" altLang="fr-FR" sz="1600" dirty="0">
                <a:ea typeface="ＭＳ Ｐゴシック" panose="020B0600070205080204" pitchFamily="34" charset="-128"/>
              </a:rPr>
              <a:t>Directifs</a:t>
            </a:r>
          </a:p>
          <a:p>
            <a:pPr lvl="1" eaLnBrk="1" hangingPunct="1">
              <a:lnSpc>
                <a:spcPct val="80000"/>
              </a:lnSpc>
            </a:pPr>
            <a:r>
              <a:rPr lang="fr-FR" altLang="fr-FR" sz="1400" dirty="0"/>
              <a:t>Guide d</a:t>
            </a:r>
            <a:r>
              <a:rPr lang="ja-JP" altLang="fr-FR" sz="1400">
                <a:ea typeface="ＭＳ Ｐゴシック" panose="020B0600070205080204" pitchFamily="34" charset="-128"/>
              </a:rPr>
              <a:t>’</a:t>
            </a:r>
            <a:r>
              <a:rPr lang="fr-FR" altLang="ja-JP" sz="1400" dirty="0">
                <a:ea typeface="ＭＳ Ｐゴシック" panose="020B0600070205080204" pitchFamily="34" charset="-128"/>
              </a:rPr>
              <a:t>entretien</a:t>
            </a:r>
          </a:p>
          <a:p>
            <a:pPr lvl="1" eaLnBrk="1" hangingPunct="1">
              <a:lnSpc>
                <a:spcPct val="80000"/>
              </a:lnSpc>
            </a:pPr>
            <a:r>
              <a:rPr lang="fr-FR" altLang="fr-FR" sz="1400" dirty="0"/>
              <a:t>Questions standardisées</a:t>
            </a:r>
          </a:p>
          <a:p>
            <a:pPr lvl="1" eaLnBrk="1" hangingPunct="1">
              <a:lnSpc>
                <a:spcPct val="80000"/>
              </a:lnSpc>
            </a:pPr>
            <a:r>
              <a:rPr lang="fr-FR" altLang="fr-FR" sz="1400" dirty="0"/>
              <a:t>Ordre de progression imposé</a:t>
            </a:r>
          </a:p>
          <a:p>
            <a:pPr lvl="1" eaLnBrk="1" hangingPunct="1">
              <a:lnSpc>
                <a:spcPct val="80000"/>
              </a:lnSpc>
              <a:buFont typeface="Wingdings" pitchFamily="2" charset="2"/>
              <a:buNone/>
            </a:pPr>
            <a:r>
              <a:rPr lang="fr-FR" altLang="fr-FR" sz="1400" dirty="0"/>
              <a:t>	</a:t>
            </a:r>
            <a:r>
              <a:rPr lang="fr-FR" altLang="fr-FR" sz="1400" dirty="0">
                <a:solidFill>
                  <a:schemeClr val="folHlink"/>
                </a:solidFill>
              </a:rPr>
              <a:t>Approfondir un thème connu (quantitatif)</a:t>
            </a:r>
          </a:p>
          <a:p>
            <a:pPr marL="0" indent="0">
              <a:lnSpc>
                <a:spcPct val="80000"/>
              </a:lnSpc>
              <a:buNone/>
            </a:pPr>
            <a:r>
              <a:rPr lang="fr-FR" altLang="fr-FR" sz="1600" dirty="0">
                <a:ea typeface="ＭＳ Ｐゴシック" panose="020B0600070205080204" pitchFamily="34" charset="-128"/>
              </a:rPr>
              <a:t>Semi-directifs</a:t>
            </a:r>
          </a:p>
          <a:p>
            <a:pPr lvl="1" eaLnBrk="1" hangingPunct="1">
              <a:lnSpc>
                <a:spcPct val="80000"/>
              </a:lnSpc>
            </a:pPr>
            <a:r>
              <a:rPr lang="fr-FR" altLang="fr-FR" sz="1400" dirty="0"/>
              <a:t>Schéma d</a:t>
            </a:r>
            <a:r>
              <a:rPr lang="ja-JP" altLang="fr-FR" sz="1400">
                <a:ea typeface="ＭＳ Ｐゴシック" panose="020B0600070205080204" pitchFamily="34" charset="-128"/>
              </a:rPr>
              <a:t>’</a:t>
            </a:r>
            <a:r>
              <a:rPr lang="fr-FR" altLang="ja-JP" sz="1400" dirty="0">
                <a:ea typeface="ＭＳ Ｐゴシック" panose="020B0600070205080204" pitchFamily="34" charset="-128"/>
              </a:rPr>
              <a:t>entretien</a:t>
            </a:r>
          </a:p>
          <a:p>
            <a:pPr lvl="1" eaLnBrk="1" hangingPunct="1">
              <a:lnSpc>
                <a:spcPct val="80000"/>
              </a:lnSpc>
            </a:pPr>
            <a:r>
              <a:rPr lang="fr-FR" altLang="fr-FR" sz="1400" dirty="0"/>
              <a:t>Consigne de départ et grille de thèmes à aborder.</a:t>
            </a:r>
          </a:p>
          <a:p>
            <a:pPr lvl="1" eaLnBrk="1" hangingPunct="1">
              <a:lnSpc>
                <a:spcPct val="80000"/>
              </a:lnSpc>
            </a:pPr>
            <a:r>
              <a:rPr lang="fr-FR" altLang="fr-FR" sz="1400" dirty="0"/>
              <a:t>pas d</a:t>
            </a:r>
            <a:r>
              <a:rPr lang="ja-JP" altLang="fr-FR" sz="1400">
                <a:ea typeface="ＭＳ Ｐゴシック" panose="020B0600070205080204" pitchFamily="34" charset="-128"/>
              </a:rPr>
              <a:t>’</a:t>
            </a:r>
            <a:r>
              <a:rPr lang="fr-FR" altLang="ja-JP" sz="1400" dirty="0">
                <a:ea typeface="ＭＳ Ｐゴシック" panose="020B0600070205080204" pitchFamily="34" charset="-128"/>
              </a:rPr>
              <a:t>ordre imposé</a:t>
            </a:r>
          </a:p>
          <a:p>
            <a:pPr lvl="1" eaLnBrk="1" hangingPunct="1">
              <a:lnSpc>
                <a:spcPct val="80000"/>
              </a:lnSpc>
              <a:buFont typeface="Wingdings" pitchFamily="2" charset="2"/>
              <a:buNone/>
            </a:pPr>
            <a:r>
              <a:rPr lang="fr-FR" altLang="fr-FR" sz="1400" dirty="0">
                <a:solidFill>
                  <a:schemeClr val="folHlink"/>
                </a:solidFill>
              </a:rPr>
              <a:t>	compléter des résultats (qualitatif)</a:t>
            </a:r>
            <a:endParaRPr lang="fr-FR" altLang="fr-FR" sz="1400" dirty="0"/>
          </a:p>
          <a:p>
            <a:pPr marL="0" indent="0">
              <a:lnSpc>
                <a:spcPct val="80000"/>
              </a:lnSpc>
              <a:buNone/>
            </a:pPr>
            <a:r>
              <a:rPr lang="fr-FR" altLang="fr-FR" sz="1600" dirty="0">
                <a:ea typeface="ＭＳ Ｐゴシック" panose="020B0600070205080204" pitchFamily="34" charset="-128"/>
              </a:rPr>
              <a:t>Non-directifs</a:t>
            </a:r>
          </a:p>
          <a:p>
            <a:pPr lvl="1" eaLnBrk="1" hangingPunct="1">
              <a:lnSpc>
                <a:spcPct val="80000"/>
              </a:lnSpc>
            </a:pPr>
            <a:r>
              <a:rPr lang="fr-FR" altLang="fr-FR" sz="1400" dirty="0"/>
              <a:t>Seule contrainte : la consigne thématique de départ</a:t>
            </a:r>
          </a:p>
          <a:p>
            <a:pPr lvl="1" eaLnBrk="1" hangingPunct="1">
              <a:lnSpc>
                <a:spcPct val="80000"/>
              </a:lnSpc>
            </a:pPr>
            <a:r>
              <a:rPr lang="fr-FR" altLang="fr-FR" sz="1400" dirty="0"/>
              <a:t>Suit la logique propre de l</a:t>
            </a:r>
            <a:r>
              <a:rPr lang="ja-JP" altLang="fr-FR" sz="1400">
                <a:ea typeface="ＭＳ Ｐゴシック" panose="020B0600070205080204" pitchFamily="34" charset="-128"/>
              </a:rPr>
              <a:t>’</a:t>
            </a:r>
            <a:r>
              <a:rPr lang="fr-FR" altLang="ja-JP" sz="1400" dirty="0">
                <a:ea typeface="ＭＳ Ｐゴシック" panose="020B0600070205080204" pitchFamily="34" charset="-128"/>
              </a:rPr>
              <a:t>interviewé</a:t>
            </a:r>
          </a:p>
          <a:p>
            <a:pPr lvl="1" eaLnBrk="1" hangingPunct="1">
              <a:lnSpc>
                <a:spcPct val="80000"/>
              </a:lnSpc>
            </a:pPr>
            <a:r>
              <a:rPr lang="fr-FR" altLang="fr-FR" sz="1400" dirty="0"/>
              <a:t>Empathie, acceptation inconditionnelle</a:t>
            </a:r>
          </a:p>
          <a:p>
            <a:pPr lvl="1" eaLnBrk="1" hangingPunct="1">
              <a:lnSpc>
                <a:spcPct val="80000"/>
              </a:lnSpc>
              <a:buFont typeface="Wingdings" pitchFamily="2" charset="2"/>
              <a:buNone/>
            </a:pPr>
            <a:r>
              <a:rPr lang="fr-FR" altLang="fr-FR" sz="1400" dirty="0"/>
              <a:t>	</a:t>
            </a:r>
            <a:r>
              <a:rPr lang="fr-FR" altLang="fr-FR" sz="1400" dirty="0">
                <a:solidFill>
                  <a:schemeClr val="folHlink"/>
                </a:solidFill>
              </a:rPr>
              <a:t>Définir, préciser une recherche (qualitatif)</a:t>
            </a:r>
          </a:p>
        </p:txBody>
      </p:sp>
    </p:spTree>
    <p:extLst>
      <p:ext uri="{BB962C8B-B14F-4D97-AF65-F5344CB8AC3E}">
        <p14:creationId xmlns:p14="http://schemas.microsoft.com/office/powerpoint/2010/main" val="2642858283"/>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checkerboard(across)">
                                      <p:cBhvr>
                                        <p:cTn id="7" dur="500"/>
                                        <p:tgtEl>
                                          <p:spTgt spid="33795">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3795">
                                            <p:txEl>
                                              <p:pRg st="1" end="1"/>
                                            </p:txEl>
                                          </p:spTgt>
                                        </p:tgtEl>
                                        <p:attrNameLst>
                                          <p:attrName>style.visibility</p:attrName>
                                        </p:attrNameLst>
                                      </p:cBhvr>
                                      <p:to>
                                        <p:strVal val="visible"/>
                                      </p:to>
                                    </p:set>
                                    <p:animEffect transition="in" filter="checkerboard(across)">
                                      <p:cBhvr>
                                        <p:cTn id="10" dur="500"/>
                                        <p:tgtEl>
                                          <p:spTgt spid="33795">
                                            <p:txEl>
                                              <p:pRg st="1" end="1"/>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3795">
                                            <p:txEl>
                                              <p:pRg st="2" end="2"/>
                                            </p:txEl>
                                          </p:spTgt>
                                        </p:tgtEl>
                                        <p:attrNameLst>
                                          <p:attrName>style.visibility</p:attrName>
                                        </p:attrNameLst>
                                      </p:cBhvr>
                                      <p:to>
                                        <p:strVal val="visible"/>
                                      </p:to>
                                    </p:set>
                                    <p:animEffect transition="in" filter="checkerboard(across)">
                                      <p:cBhvr>
                                        <p:cTn id="13" dur="500"/>
                                        <p:tgtEl>
                                          <p:spTgt spid="33795">
                                            <p:txEl>
                                              <p:pRg st="2" end="2"/>
                                            </p:txEl>
                                          </p:spTgt>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33795">
                                            <p:txEl>
                                              <p:pRg st="3" end="3"/>
                                            </p:txEl>
                                          </p:spTgt>
                                        </p:tgtEl>
                                        <p:attrNameLst>
                                          <p:attrName>style.visibility</p:attrName>
                                        </p:attrNameLst>
                                      </p:cBhvr>
                                      <p:to>
                                        <p:strVal val="visible"/>
                                      </p:to>
                                    </p:set>
                                    <p:animEffect transition="in" filter="checkerboard(across)">
                                      <p:cBhvr>
                                        <p:cTn id="16" dur="500"/>
                                        <p:tgtEl>
                                          <p:spTgt spid="33795">
                                            <p:txEl>
                                              <p:pRg st="3" end="3"/>
                                            </p:txEl>
                                          </p:spTgt>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33795">
                                            <p:txEl>
                                              <p:pRg st="4" end="4"/>
                                            </p:txEl>
                                          </p:spTgt>
                                        </p:tgtEl>
                                        <p:attrNameLst>
                                          <p:attrName>style.visibility</p:attrName>
                                        </p:attrNameLst>
                                      </p:cBhvr>
                                      <p:to>
                                        <p:strVal val="visible"/>
                                      </p:to>
                                    </p:set>
                                    <p:animEffect transition="in" filter="checkerboard(across)">
                                      <p:cBhvr>
                                        <p:cTn id="19" dur="500"/>
                                        <p:tgtEl>
                                          <p:spTgt spid="33795">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33795">
                                            <p:txEl>
                                              <p:pRg st="5" end="5"/>
                                            </p:txEl>
                                          </p:spTgt>
                                        </p:tgtEl>
                                        <p:attrNameLst>
                                          <p:attrName>style.visibility</p:attrName>
                                        </p:attrNameLst>
                                      </p:cBhvr>
                                      <p:to>
                                        <p:strVal val="visible"/>
                                      </p:to>
                                    </p:set>
                                    <p:animEffect transition="in" filter="checkerboard(across)">
                                      <p:cBhvr>
                                        <p:cTn id="24" dur="500"/>
                                        <p:tgtEl>
                                          <p:spTgt spid="33795">
                                            <p:txEl>
                                              <p:pRg st="5" end="5"/>
                                            </p:txEl>
                                          </p:spTgt>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33795">
                                            <p:txEl>
                                              <p:pRg st="6" end="6"/>
                                            </p:txEl>
                                          </p:spTgt>
                                        </p:tgtEl>
                                        <p:attrNameLst>
                                          <p:attrName>style.visibility</p:attrName>
                                        </p:attrNameLst>
                                      </p:cBhvr>
                                      <p:to>
                                        <p:strVal val="visible"/>
                                      </p:to>
                                    </p:set>
                                    <p:animEffect transition="in" filter="checkerboard(across)">
                                      <p:cBhvr>
                                        <p:cTn id="27" dur="500"/>
                                        <p:tgtEl>
                                          <p:spTgt spid="33795">
                                            <p:txEl>
                                              <p:pRg st="6" end="6"/>
                                            </p:txEl>
                                          </p:spTgt>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33795">
                                            <p:txEl>
                                              <p:pRg st="7" end="7"/>
                                            </p:txEl>
                                          </p:spTgt>
                                        </p:tgtEl>
                                        <p:attrNameLst>
                                          <p:attrName>style.visibility</p:attrName>
                                        </p:attrNameLst>
                                      </p:cBhvr>
                                      <p:to>
                                        <p:strVal val="visible"/>
                                      </p:to>
                                    </p:set>
                                    <p:animEffect transition="in" filter="checkerboard(across)">
                                      <p:cBhvr>
                                        <p:cTn id="30" dur="500"/>
                                        <p:tgtEl>
                                          <p:spTgt spid="33795">
                                            <p:txEl>
                                              <p:pRg st="7" end="7"/>
                                            </p:txEl>
                                          </p:spTgt>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33795">
                                            <p:txEl>
                                              <p:pRg st="8" end="8"/>
                                            </p:txEl>
                                          </p:spTgt>
                                        </p:tgtEl>
                                        <p:attrNameLst>
                                          <p:attrName>style.visibility</p:attrName>
                                        </p:attrNameLst>
                                      </p:cBhvr>
                                      <p:to>
                                        <p:strVal val="visible"/>
                                      </p:to>
                                    </p:set>
                                    <p:animEffect transition="in" filter="checkerboard(across)">
                                      <p:cBhvr>
                                        <p:cTn id="33" dur="500"/>
                                        <p:tgtEl>
                                          <p:spTgt spid="33795">
                                            <p:txEl>
                                              <p:pRg st="8" end="8"/>
                                            </p:txEl>
                                          </p:spTgt>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33795">
                                            <p:txEl>
                                              <p:pRg st="9" end="9"/>
                                            </p:txEl>
                                          </p:spTgt>
                                        </p:tgtEl>
                                        <p:attrNameLst>
                                          <p:attrName>style.visibility</p:attrName>
                                        </p:attrNameLst>
                                      </p:cBhvr>
                                      <p:to>
                                        <p:strVal val="visible"/>
                                      </p:to>
                                    </p:set>
                                    <p:animEffect transition="in" filter="checkerboard(across)">
                                      <p:cBhvr>
                                        <p:cTn id="36" dur="500"/>
                                        <p:tgtEl>
                                          <p:spTgt spid="33795">
                                            <p:txEl>
                                              <p:pRg st="9" end="9"/>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33795">
                                            <p:txEl>
                                              <p:pRg st="10" end="10"/>
                                            </p:txEl>
                                          </p:spTgt>
                                        </p:tgtEl>
                                        <p:attrNameLst>
                                          <p:attrName>style.visibility</p:attrName>
                                        </p:attrNameLst>
                                      </p:cBhvr>
                                      <p:to>
                                        <p:strVal val="visible"/>
                                      </p:to>
                                    </p:set>
                                    <p:animEffect transition="in" filter="checkerboard(across)">
                                      <p:cBhvr>
                                        <p:cTn id="41" dur="500"/>
                                        <p:tgtEl>
                                          <p:spTgt spid="33795">
                                            <p:txEl>
                                              <p:pRg st="10" end="10"/>
                                            </p:txEl>
                                          </p:spTgt>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33795">
                                            <p:txEl>
                                              <p:pRg st="11" end="11"/>
                                            </p:txEl>
                                          </p:spTgt>
                                        </p:tgtEl>
                                        <p:attrNameLst>
                                          <p:attrName>style.visibility</p:attrName>
                                        </p:attrNameLst>
                                      </p:cBhvr>
                                      <p:to>
                                        <p:strVal val="visible"/>
                                      </p:to>
                                    </p:set>
                                    <p:animEffect transition="in" filter="checkerboard(across)">
                                      <p:cBhvr>
                                        <p:cTn id="44" dur="500"/>
                                        <p:tgtEl>
                                          <p:spTgt spid="33795">
                                            <p:txEl>
                                              <p:pRg st="11" end="11"/>
                                            </p:txEl>
                                          </p:spTgt>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33795">
                                            <p:txEl>
                                              <p:pRg st="12" end="12"/>
                                            </p:txEl>
                                          </p:spTgt>
                                        </p:tgtEl>
                                        <p:attrNameLst>
                                          <p:attrName>style.visibility</p:attrName>
                                        </p:attrNameLst>
                                      </p:cBhvr>
                                      <p:to>
                                        <p:strVal val="visible"/>
                                      </p:to>
                                    </p:set>
                                    <p:animEffect transition="in" filter="checkerboard(across)">
                                      <p:cBhvr>
                                        <p:cTn id="47" dur="500"/>
                                        <p:tgtEl>
                                          <p:spTgt spid="33795">
                                            <p:txEl>
                                              <p:pRg st="12" end="12"/>
                                            </p:txEl>
                                          </p:spTgt>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33795">
                                            <p:txEl>
                                              <p:pRg st="13" end="13"/>
                                            </p:txEl>
                                          </p:spTgt>
                                        </p:tgtEl>
                                        <p:attrNameLst>
                                          <p:attrName>style.visibility</p:attrName>
                                        </p:attrNameLst>
                                      </p:cBhvr>
                                      <p:to>
                                        <p:strVal val="visible"/>
                                      </p:to>
                                    </p:set>
                                    <p:animEffect transition="in" filter="checkerboard(across)">
                                      <p:cBhvr>
                                        <p:cTn id="50" dur="500"/>
                                        <p:tgtEl>
                                          <p:spTgt spid="33795">
                                            <p:txEl>
                                              <p:pRg st="13" end="13"/>
                                            </p:txEl>
                                          </p:spTgt>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33795">
                                            <p:txEl>
                                              <p:pRg st="14" end="14"/>
                                            </p:txEl>
                                          </p:spTgt>
                                        </p:tgtEl>
                                        <p:attrNameLst>
                                          <p:attrName>style.visibility</p:attrName>
                                        </p:attrNameLst>
                                      </p:cBhvr>
                                      <p:to>
                                        <p:strVal val="visible"/>
                                      </p:to>
                                    </p:set>
                                    <p:animEffect transition="in" filter="checkerboard(across)">
                                      <p:cBhvr>
                                        <p:cTn id="53" dur="500"/>
                                        <p:tgtEl>
                                          <p:spTgt spid="3379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Rectangle 3"/>
          <p:cNvSpPr>
            <a:spLocks noGrp="1" noChangeArrowheads="1"/>
          </p:cNvSpPr>
          <p:nvPr>
            <p:ph type="subTitle" idx="1"/>
          </p:nvPr>
        </p:nvSpPr>
        <p:spPr>
          <a:xfrm>
            <a:off x="2141935" y="4392789"/>
            <a:ext cx="4800600" cy="300082"/>
          </a:xfrm>
          <a:noFill/>
        </p:spPr>
        <p:txBody>
          <a:bodyPr anchor="ctr" anchorCtr="1">
            <a:spAutoFit/>
          </a:bodyPr>
          <a:lstStyle/>
          <a:p>
            <a:pPr eaLnBrk="1" hangingPunct="1"/>
            <a:r>
              <a:rPr lang="fr-FR" sz="1350" dirty="0" err="1">
                <a:solidFill>
                  <a:srgbClr val="F2D908"/>
                </a:solidFill>
              </a:rPr>
              <a:t>michel@sasson.fr</a:t>
            </a:r>
            <a:endParaRPr lang="fr-FR" sz="1350" dirty="0">
              <a:solidFill>
                <a:srgbClr val="F2D908"/>
              </a:solidFill>
            </a:endParaRPr>
          </a:p>
        </p:txBody>
      </p:sp>
      <p:sp>
        <p:nvSpPr>
          <p:cNvPr id="16389" name="Rectangle 5"/>
          <p:cNvSpPr>
            <a:spLocks noChangeArrowheads="1"/>
          </p:cNvSpPr>
          <p:nvPr/>
        </p:nvSpPr>
        <p:spPr bwMode="auto">
          <a:xfrm>
            <a:off x="1658541" y="1739504"/>
            <a:ext cx="5829300" cy="11025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l"/>
            <a:r>
              <a:rPr lang="fr-FR" sz="2400" b="1" i="0" dirty="0">
                <a:solidFill>
                  <a:srgbClr val="F2D908"/>
                </a:solidFill>
                <a:effectLst>
                  <a:outerShdw blurRad="50800" dist="38100" dir="2700000" algn="tl" rotWithShape="0">
                    <a:srgbClr val="000000">
                      <a:alpha val="43000"/>
                    </a:srgbClr>
                  </a:outerShdw>
                </a:effectLst>
                <a:latin typeface="+mn-lt"/>
              </a:rPr>
              <a:t>Bibliographie :</a:t>
            </a:r>
            <a:br>
              <a:rPr lang="fr-FR" sz="2400" b="1" i="0" dirty="0">
                <a:solidFill>
                  <a:srgbClr val="F2D908"/>
                </a:solidFill>
                <a:effectLst>
                  <a:outerShdw blurRad="50800" dist="38100" dir="2700000" algn="tl" rotWithShape="0">
                    <a:srgbClr val="000000">
                      <a:alpha val="43000"/>
                    </a:srgbClr>
                  </a:outerShdw>
                </a:effectLst>
                <a:latin typeface="+mn-lt"/>
              </a:rPr>
            </a:br>
            <a:br>
              <a:rPr lang="fr-FR" sz="750" b="1" i="0" dirty="0">
                <a:effectLst>
                  <a:outerShdw blurRad="50800" dist="38100" dir="2700000" algn="tl" rotWithShape="0">
                    <a:srgbClr val="000000">
                      <a:alpha val="43000"/>
                    </a:srgbClr>
                  </a:outerShdw>
                </a:effectLst>
                <a:latin typeface="+mn-lt"/>
              </a:rPr>
            </a:br>
            <a:r>
              <a:rPr lang="fr-FR" sz="1500" b="1" i="0" dirty="0">
                <a:effectLst>
                  <a:outerShdw blurRad="50800" dist="38100" dir="2700000" algn="tl" rotWithShape="0">
                    <a:srgbClr val="000000">
                      <a:alpha val="43000"/>
                    </a:srgbClr>
                  </a:outerShdw>
                </a:effectLst>
                <a:latin typeface="+mn-lt"/>
              </a:rPr>
              <a:t>M. Crozier &amp; E. </a:t>
            </a:r>
            <a:r>
              <a:rPr lang="fr-FR" sz="1500" b="1" i="0" dirty="0" err="1">
                <a:effectLst>
                  <a:outerShdw blurRad="50800" dist="38100" dir="2700000" algn="tl" rotWithShape="0">
                    <a:srgbClr val="000000">
                      <a:alpha val="43000"/>
                    </a:srgbClr>
                  </a:outerShdw>
                </a:effectLst>
                <a:latin typeface="+mn-lt"/>
              </a:rPr>
              <a:t>Friedberg</a:t>
            </a:r>
            <a:r>
              <a:rPr lang="fr-FR" sz="1500" b="1" i="0" dirty="0">
                <a:effectLst>
                  <a:outerShdw blurRad="50800" dist="38100" dir="2700000" algn="tl" rotWithShape="0">
                    <a:srgbClr val="000000">
                      <a:alpha val="43000"/>
                    </a:srgbClr>
                  </a:outerShdw>
                </a:effectLst>
                <a:latin typeface="+mn-lt"/>
              </a:rPr>
              <a:t>, L</a:t>
            </a:r>
            <a:r>
              <a:rPr lang="ja-JP" altLang="fr-FR" sz="1500" b="1" i="0" dirty="0">
                <a:effectLst>
                  <a:outerShdw blurRad="50800" dist="38100" dir="2700000" algn="tl" rotWithShape="0">
                    <a:srgbClr val="000000">
                      <a:alpha val="43000"/>
                    </a:srgbClr>
                  </a:outerShdw>
                </a:effectLst>
                <a:latin typeface="+mn-lt"/>
              </a:rPr>
              <a:t>’</a:t>
            </a:r>
            <a:r>
              <a:rPr lang="fr-FR" altLang="ja-JP" sz="1500" b="1" i="0" dirty="0">
                <a:effectLst>
                  <a:outerShdw blurRad="50800" dist="38100" dir="2700000" algn="tl" rotWithShape="0">
                    <a:srgbClr val="000000">
                      <a:alpha val="43000"/>
                    </a:srgbClr>
                  </a:outerShdw>
                </a:effectLst>
                <a:latin typeface="+mn-lt"/>
              </a:rPr>
              <a:t>Acteur et le Système, Paris, Seuil coll.</a:t>
            </a:r>
          </a:p>
          <a:p>
            <a:pPr algn="l"/>
            <a:r>
              <a:rPr lang="fr-FR" altLang="ja-JP" sz="1500" b="1" i="0" dirty="0">
                <a:effectLst>
                  <a:outerShdw blurRad="50800" dist="38100" dir="2700000" algn="tl" rotWithShape="0">
                    <a:srgbClr val="000000">
                      <a:alpha val="43000"/>
                    </a:srgbClr>
                  </a:outerShdw>
                </a:effectLst>
                <a:latin typeface="+mn-lt"/>
              </a:rPr>
              <a:t> « Points » 1981.</a:t>
            </a:r>
            <a:br>
              <a:rPr lang="fr-FR" altLang="ja-JP" sz="1500" b="1" i="0" dirty="0">
                <a:effectLst>
                  <a:outerShdw blurRad="50800" dist="38100" dir="2700000" algn="tl" rotWithShape="0">
                    <a:srgbClr val="000000">
                      <a:alpha val="43000"/>
                    </a:srgbClr>
                  </a:outerShdw>
                </a:effectLst>
                <a:latin typeface="+mn-lt"/>
              </a:rPr>
            </a:br>
            <a:br>
              <a:rPr lang="fr-FR" altLang="ja-JP" sz="1500" b="1" i="0" dirty="0">
                <a:effectLst>
                  <a:outerShdw blurRad="50800" dist="38100" dir="2700000" algn="tl" rotWithShape="0">
                    <a:srgbClr val="000000">
                      <a:alpha val="43000"/>
                    </a:srgbClr>
                  </a:outerShdw>
                </a:effectLst>
                <a:latin typeface="+mn-lt"/>
              </a:rPr>
            </a:br>
            <a:r>
              <a:rPr lang="fr-FR" altLang="ja-JP" sz="1500" b="1" i="0" dirty="0">
                <a:effectLst>
                  <a:outerShdw blurRad="50800" dist="38100" dir="2700000" algn="tl" rotWithShape="0">
                    <a:srgbClr val="000000">
                      <a:alpha val="43000"/>
                    </a:srgbClr>
                  </a:outerShdw>
                </a:effectLst>
                <a:latin typeface="+mn-lt"/>
              </a:rPr>
              <a:t>L. </a:t>
            </a:r>
            <a:r>
              <a:rPr lang="fr-FR" altLang="ja-JP" sz="1500" b="1" i="0" dirty="0" err="1">
                <a:effectLst>
                  <a:outerShdw blurRad="50800" dist="38100" dir="2700000" algn="tl" rotWithShape="0">
                    <a:srgbClr val="000000">
                      <a:alpha val="43000"/>
                    </a:srgbClr>
                  </a:outerShdw>
                </a:effectLst>
                <a:latin typeface="+mn-lt"/>
              </a:rPr>
              <a:t>Bagla</a:t>
            </a:r>
            <a:r>
              <a:rPr lang="fr-FR" altLang="ja-JP" sz="1500" b="1" i="0" dirty="0">
                <a:effectLst>
                  <a:outerShdw blurRad="50800" dist="38100" dir="2700000" algn="tl" rotWithShape="0">
                    <a:srgbClr val="000000">
                      <a:alpha val="43000"/>
                    </a:srgbClr>
                  </a:outerShdw>
                </a:effectLst>
                <a:latin typeface="+mn-lt"/>
              </a:rPr>
              <a:t>, Sociologie des organisations, Paris, Éd. La Découverte coll. «Repères » 2003.</a:t>
            </a:r>
            <a:br>
              <a:rPr lang="fr-FR" altLang="ja-JP" sz="1500" b="1" i="0" dirty="0">
                <a:effectLst>
                  <a:outerShdw blurRad="50800" dist="38100" dir="2700000" algn="tl" rotWithShape="0">
                    <a:srgbClr val="000000">
                      <a:alpha val="43000"/>
                    </a:srgbClr>
                  </a:outerShdw>
                </a:effectLst>
                <a:latin typeface="+mn-lt"/>
              </a:rPr>
            </a:br>
            <a:br>
              <a:rPr lang="fr-FR" altLang="ja-JP" sz="1500" b="1" i="0" dirty="0">
                <a:effectLst>
                  <a:outerShdw blurRad="50800" dist="38100" dir="2700000" algn="tl" rotWithShape="0">
                    <a:srgbClr val="000000">
                      <a:alpha val="43000"/>
                    </a:srgbClr>
                  </a:outerShdw>
                </a:effectLst>
                <a:latin typeface="+mn-lt"/>
              </a:rPr>
            </a:br>
            <a:r>
              <a:rPr lang="fr-FR" altLang="ja-JP" sz="1500" b="1" i="0" dirty="0">
                <a:effectLst>
                  <a:outerShdw blurRad="50800" dist="38100" dir="2700000" algn="tl" rotWithShape="0">
                    <a:srgbClr val="000000">
                      <a:alpha val="43000"/>
                    </a:srgbClr>
                  </a:outerShdw>
                </a:effectLst>
                <a:latin typeface="+mn-lt"/>
              </a:rPr>
              <a:t>P. </a:t>
            </a:r>
            <a:r>
              <a:rPr lang="fr-FR" altLang="ja-JP" sz="1500" b="1" i="0" dirty="0" err="1">
                <a:effectLst>
                  <a:outerShdw blurRad="50800" dist="38100" dir="2700000" algn="tl" rotWithShape="0">
                    <a:srgbClr val="000000">
                      <a:alpha val="43000"/>
                    </a:srgbClr>
                  </a:outerShdw>
                </a:effectLst>
                <a:latin typeface="+mn-lt"/>
              </a:rPr>
              <a:t>Bernoux</a:t>
            </a:r>
            <a:r>
              <a:rPr lang="fr-FR" altLang="ja-JP" sz="1500" b="1" i="0" dirty="0">
                <a:effectLst>
                  <a:outerShdw blurRad="50800" dist="38100" dir="2700000" algn="tl" rotWithShape="0">
                    <a:srgbClr val="000000">
                      <a:alpha val="43000"/>
                    </a:srgbClr>
                  </a:outerShdw>
                </a:effectLst>
                <a:latin typeface="+mn-lt"/>
              </a:rPr>
              <a:t>, La sociologie des organisations, Paris, Seuil, coll. </a:t>
            </a:r>
          </a:p>
          <a:p>
            <a:pPr algn="l"/>
            <a:r>
              <a:rPr lang="fr-FR" altLang="ja-JP" sz="1500" b="1" i="0" dirty="0">
                <a:effectLst>
                  <a:outerShdw blurRad="50800" dist="38100" dir="2700000" algn="tl" rotWithShape="0">
                    <a:srgbClr val="000000">
                      <a:alpha val="43000"/>
                    </a:srgbClr>
                  </a:outerShdw>
                </a:effectLst>
                <a:latin typeface="+mn-lt"/>
              </a:rPr>
              <a:t>« Essais », 1985</a:t>
            </a:r>
          </a:p>
          <a:p>
            <a:pPr algn="l"/>
            <a:br>
              <a:rPr lang="fr-FR" altLang="ja-JP" sz="1500" dirty="0">
                <a:solidFill>
                  <a:schemeClr val="accent2"/>
                </a:solidFill>
                <a:latin typeface="Comic Sans MS" charset="0"/>
              </a:rPr>
            </a:br>
            <a:r>
              <a:rPr lang="fr-FR" altLang="ja-JP" sz="1500" dirty="0">
                <a:solidFill>
                  <a:schemeClr val="accent2"/>
                </a:solidFill>
                <a:latin typeface="Comic Sans MS" charset="0"/>
              </a:rPr>
              <a:t> </a:t>
            </a:r>
            <a:r>
              <a:rPr lang="fr-FR" altLang="ja-JP" sz="1500" b="1" i="0" dirty="0">
                <a:effectLst>
                  <a:outerShdw blurRad="50800" dist="38100" dir="2700000" algn="tl" rotWithShape="0">
                    <a:srgbClr val="000000">
                      <a:alpha val="43000"/>
                    </a:srgbClr>
                  </a:outerShdw>
                </a:effectLst>
                <a:latin typeface="+mn-lt"/>
              </a:rPr>
              <a:t>M. Foucault, Surveiller et Punir, Paris, Gallimard, 	coll. « Tel », 1993</a:t>
            </a:r>
            <a:endParaRPr lang="fr-FR" sz="1500" b="1" i="0" dirty="0">
              <a:effectLst>
                <a:outerShdw blurRad="50800" dist="38100" dir="2700000" algn="tl" rotWithShape="0">
                  <a:srgbClr val="000000">
                    <a:alpha val="43000"/>
                  </a:srgbClr>
                </a:outerShdw>
              </a:effectLst>
              <a:latin typeface="+mn-lt"/>
            </a:endParaRPr>
          </a:p>
          <a:p>
            <a:pPr algn="l"/>
            <a:endParaRPr lang="fr-FR" sz="1500" b="1" i="0" dirty="0">
              <a:effectLst>
                <a:outerShdw blurRad="50800" dist="38100" dir="2700000" algn="tl" rotWithShape="0">
                  <a:srgbClr val="000000">
                    <a:alpha val="43000"/>
                  </a:srgbClr>
                </a:outerShdw>
              </a:effectLst>
              <a:latin typeface="+mn-lt"/>
            </a:endParaRPr>
          </a:p>
        </p:txBody>
      </p:sp>
      <p:sp>
        <p:nvSpPr>
          <p:cNvPr id="25604" name="TextBox 1"/>
          <p:cNvSpPr txBox="1">
            <a:spLocks noChangeArrowheads="1"/>
          </p:cNvSpPr>
          <p:nvPr/>
        </p:nvSpPr>
        <p:spPr bwMode="auto">
          <a:xfrm>
            <a:off x="6967447" y="66675"/>
            <a:ext cx="184731" cy="300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350"/>
          </a:p>
        </p:txBody>
      </p:sp>
      <p:pic>
        <p:nvPicPr>
          <p:cNvPr id="6" name="Image 6" descr="Sans titre-1.gi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03138" y="4150383"/>
            <a:ext cx="723096" cy="687388"/>
          </a:xfrm>
          <a:prstGeom prst="rect">
            <a:avLst/>
          </a:prstGeom>
        </p:spPr>
      </p:pic>
    </p:spTree>
    <p:extLst>
      <p:ext uri="{BB962C8B-B14F-4D97-AF65-F5344CB8AC3E}">
        <p14:creationId xmlns:p14="http://schemas.microsoft.com/office/powerpoint/2010/main" val="7460353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9">
            <a:extLst>
              <a:ext uri="{FF2B5EF4-FFF2-40B4-BE49-F238E27FC236}">
                <a16:creationId xmlns:a16="http://schemas.microsoft.com/office/drawing/2014/main" id="{F88DE5F2-1D48-AD46-B7CD-A6082157457F}"/>
              </a:ext>
            </a:extLst>
          </p:cNvPr>
          <p:cNvSpPr>
            <a:spLocks noGrp="1" noChangeArrowheads="1"/>
          </p:cNvSpPr>
          <p:nvPr>
            <p:ph type="title"/>
          </p:nvPr>
        </p:nvSpPr>
        <p:spPr/>
        <p:txBody>
          <a:bodyPr/>
          <a:lstStyle/>
          <a:p>
            <a:pPr eaLnBrk="1" hangingPunct="1"/>
            <a:r>
              <a:rPr lang="fr-FR" altLang="fr-FR" dirty="0">
                <a:latin typeface="+mn-lt"/>
                <a:ea typeface="ＭＳ Ｐゴシック" panose="020B0600070205080204" pitchFamily="34" charset="-128"/>
              </a:rPr>
              <a:t>(</a:t>
            </a:r>
            <a:r>
              <a:rPr lang="fr-FR" altLang="fr-FR" dirty="0" err="1">
                <a:latin typeface="+mn-lt"/>
                <a:ea typeface="ＭＳ Ｐゴシック" panose="020B0600070205080204" pitchFamily="34" charset="-128"/>
              </a:rPr>
              <a:t>Gramitz</a:t>
            </a:r>
            <a:r>
              <a:rPr lang="fr-FR" altLang="fr-FR" dirty="0">
                <a:latin typeface="+mn-lt"/>
                <a:ea typeface="ＭＳ Ｐゴシック" panose="020B0600070205080204" pitchFamily="34" charset="-128"/>
              </a:rPr>
              <a:t>, 1993)</a:t>
            </a:r>
          </a:p>
        </p:txBody>
      </p:sp>
      <p:sp>
        <p:nvSpPr>
          <p:cNvPr id="23554" name="Rectangle 10">
            <a:extLst>
              <a:ext uri="{FF2B5EF4-FFF2-40B4-BE49-F238E27FC236}">
                <a16:creationId xmlns:a16="http://schemas.microsoft.com/office/drawing/2014/main" id="{805314A3-4C25-2D4C-B790-7D99833D63A3}"/>
              </a:ext>
            </a:extLst>
          </p:cNvPr>
          <p:cNvSpPr>
            <a:spLocks noGrp="1" noChangeArrowheads="1"/>
          </p:cNvSpPr>
          <p:nvPr>
            <p:ph type="body" idx="1"/>
          </p:nvPr>
        </p:nvSpPr>
        <p:spPr>
          <a:xfrm>
            <a:off x="466661" y="898271"/>
            <a:ext cx="8210677" cy="3490545"/>
          </a:xfrm>
        </p:spPr>
        <p:txBody>
          <a:bodyPr>
            <a:normAutofit/>
          </a:bodyPr>
          <a:lstStyle/>
          <a:p>
            <a:pPr marL="0" indent="0">
              <a:buNone/>
            </a:pPr>
            <a:r>
              <a:rPr lang="fr-FR" altLang="fr-FR" sz="2000" dirty="0">
                <a:ea typeface="ＭＳ Ｐゴシック" panose="020B0600070205080204" pitchFamily="34" charset="-128"/>
              </a:rPr>
              <a:t>" L'entretien déclenche une série d'interactions entre l'enquêteur et l'enquêté. </a:t>
            </a:r>
          </a:p>
          <a:p>
            <a:pPr marL="0" indent="0">
              <a:buNone/>
            </a:pPr>
            <a:r>
              <a:rPr lang="fr-FR" altLang="fr-FR" sz="2000" dirty="0">
                <a:ea typeface="ＭＳ Ｐゴシック" panose="020B0600070205080204" pitchFamily="34" charset="-128"/>
              </a:rPr>
              <a:t>Non seulement l'idée que chacun a de l'autre intervient, mais aussi ce que chacun pense que l'autre va penser de lui. L'enquêteur doit être poli, rassurant, sympathique, pour donner une impression favorable dès le premier instant et ensuite à la fois stimuler, susciter l'intérêt de l'enquêté et le rassurer "</a:t>
            </a:r>
          </a:p>
        </p:txBody>
      </p:sp>
    </p:spTree>
    <p:extLst>
      <p:ext uri="{BB962C8B-B14F-4D97-AF65-F5344CB8AC3E}">
        <p14:creationId xmlns:p14="http://schemas.microsoft.com/office/powerpoint/2010/main" val="1479293068"/>
      </p:ext>
    </p:extLst>
  </p:cSld>
  <p:clrMapOvr>
    <a:masterClrMapping/>
  </p:clrMapOvr>
  <p:transition>
    <p:wheel spokes="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E9E58F-CB0B-F540-8CDD-5542FAE89912}"/>
              </a:ext>
            </a:extLst>
          </p:cNvPr>
          <p:cNvSpPr>
            <a:spLocks noGrp="1"/>
          </p:cNvSpPr>
          <p:nvPr>
            <p:ph type="title"/>
          </p:nvPr>
        </p:nvSpPr>
        <p:spPr/>
        <p:txBody>
          <a:bodyPr/>
          <a:lstStyle/>
          <a:p>
            <a:r>
              <a:rPr lang="fr-FR" dirty="0"/>
              <a:t>Acquérir des données </a:t>
            </a:r>
          </a:p>
        </p:txBody>
      </p:sp>
      <p:pic>
        <p:nvPicPr>
          <p:cNvPr id="7" name="Image 6">
            <a:extLst>
              <a:ext uri="{FF2B5EF4-FFF2-40B4-BE49-F238E27FC236}">
                <a16:creationId xmlns:a16="http://schemas.microsoft.com/office/drawing/2014/main" id="{2578D1AC-95BB-F343-A0C3-E14A7E23F4C3}"/>
              </a:ext>
            </a:extLst>
          </p:cNvPr>
          <p:cNvPicPr>
            <a:picLocks noChangeAspect="1"/>
          </p:cNvPicPr>
          <p:nvPr/>
        </p:nvPicPr>
        <p:blipFill>
          <a:blip r:embed="rId2"/>
          <a:stretch>
            <a:fillRect/>
          </a:stretch>
        </p:blipFill>
        <p:spPr>
          <a:xfrm>
            <a:off x="1900591" y="1259021"/>
            <a:ext cx="5342817" cy="3408717"/>
          </a:xfrm>
          <a:prstGeom prst="rect">
            <a:avLst/>
          </a:prstGeom>
        </p:spPr>
      </p:pic>
    </p:spTree>
    <p:extLst>
      <p:ext uri="{BB962C8B-B14F-4D97-AF65-F5344CB8AC3E}">
        <p14:creationId xmlns:p14="http://schemas.microsoft.com/office/powerpoint/2010/main" val="4042630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E9E58F-CB0B-F540-8CDD-5542FAE89912}"/>
              </a:ext>
            </a:extLst>
          </p:cNvPr>
          <p:cNvSpPr>
            <a:spLocks noGrp="1"/>
          </p:cNvSpPr>
          <p:nvPr>
            <p:ph type="title"/>
          </p:nvPr>
        </p:nvSpPr>
        <p:spPr/>
        <p:txBody>
          <a:bodyPr/>
          <a:lstStyle/>
          <a:p>
            <a:r>
              <a:rPr lang="fr-FR" dirty="0"/>
              <a:t>Se placer </a:t>
            </a:r>
          </a:p>
        </p:txBody>
      </p:sp>
      <p:sp>
        <p:nvSpPr>
          <p:cNvPr id="15" name="Rectangle 10">
            <a:extLst>
              <a:ext uri="{FF2B5EF4-FFF2-40B4-BE49-F238E27FC236}">
                <a16:creationId xmlns:a16="http://schemas.microsoft.com/office/drawing/2014/main" id="{90DDF329-FF40-554F-A0B7-DB6FD282D382}"/>
              </a:ext>
            </a:extLst>
          </p:cNvPr>
          <p:cNvSpPr txBox="1">
            <a:spLocks noChangeArrowheads="1"/>
          </p:cNvSpPr>
          <p:nvPr/>
        </p:nvSpPr>
        <p:spPr>
          <a:xfrm>
            <a:off x="810974" y="3565309"/>
            <a:ext cx="4022169" cy="1233726"/>
          </a:xfrm>
          <a:prstGeom prst="rect">
            <a:avLst/>
          </a:prstGeom>
        </p:spPr>
        <p:txBody>
          <a:bodyPr vert="horz" lIns="91440" tIns="45720" rIns="91440" bIns="45720" rtlCol="0" anchor="ctr">
            <a:normAutofit/>
          </a:bodyPr>
          <a:lstStyle>
            <a:lvl1pPr marL="302419" indent="-302419" algn="l" defTabSz="685800" rtl="0" eaLnBrk="1" latinLnBrk="0" hangingPunct="1">
              <a:spcBef>
                <a:spcPts val="15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604838" indent="-302419" algn="l" defTabSz="685800" rtl="0" eaLnBrk="1" latinLnBrk="0" hangingPunct="1">
              <a:spcBef>
                <a:spcPts val="450"/>
              </a:spcBef>
              <a:buFontTx/>
              <a:buBlip>
                <a:blip r:embed="rId2"/>
              </a:buBlip>
              <a:defRPr sz="165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857250" indent="-252413" algn="l" defTabSz="685800" rtl="0" eaLnBrk="1" latinLnBrk="0" hangingPunct="1">
              <a:spcBef>
                <a:spcPts val="450"/>
              </a:spcBef>
              <a:buFontTx/>
              <a:buBlip>
                <a:blip r:embed="rId2"/>
              </a:buBlip>
              <a:defRPr sz="15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119188" indent="-261938" algn="l" defTabSz="685800" rtl="0" eaLnBrk="1" latinLnBrk="0" hangingPunct="1">
              <a:spcBef>
                <a:spcPts val="450"/>
              </a:spcBef>
              <a:buFontTx/>
              <a:buBlip>
                <a:blip r:embed="rId2"/>
              </a:buBlip>
              <a:defRPr sz="135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371600" indent="-252413" algn="l" defTabSz="685800" rtl="0" eaLnBrk="1" latinLnBrk="0" hangingPunct="1">
              <a:spcBef>
                <a:spcPts val="450"/>
              </a:spcBef>
              <a:buFontTx/>
              <a:buBlip>
                <a:blip r:embed="rId2"/>
              </a:buBlip>
              <a:defRPr sz="135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fontAlgn="auto">
              <a:spcAft>
                <a:spcPts val="0"/>
              </a:spcAft>
              <a:buFontTx/>
              <a:buNone/>
            </a:pPr>
            <a:r>
              <a:rPr lang="fr-FR" altLang="fr-FR" i="0" dirty="0">
                <a:ea typeface="ＭＳ Ｐゴシック" panose="020B0600070205080204" pitchFamily="34" charset="-128"/>
              </a:rPr>
              <a:t>Interviewer</a:t>
            </a:r>
          </a:p>
        </p:txBody>
      </p:sp>
      <p:sp>
        <p:nvSpPr>
          <p:cNvPr id="3" name="Rectangle 2">
            <a:extLst>
              <a:ext uri="{FF2B5EF4-FFF2-40B4-BE49-F238E27FC236}">
                <a16:creationId xmlns:a16="http://schemas.microsoft.com/office/drawing/2014/main" id="{73127623-599B-7143-B99D-AA90E6B19F1F}"/>
              </a:ext>
            </a:extLst>
          </p:cNvPr>
          <p:cNvSpPr/>
          <p:nvPr/>
        </p:nvSpPr>
        <p:spPr>
          <a:xfrm>
            <a:off x="3250194" y="2082636"/>
            <a:ext cx="1990355" cy="1412341"/>
          </a:xfrm>
          <a:prstGeom prst="rect">
            <a:avLst/>
          </a:prstGeom>
          <a:blipFill>
            <a:blip r:embed="rId3"/>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B081EC07-A7FA-474E-B29D-16903754C16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448776" y="960079"/>
            <a:ext cx="730250" cy="1007979"/>
          </a:xfrm>
          <a:prstGeom prst="rect">
            <a:avLst/>
          </a:prstGeom>
        </p:spPr>
      </p:pic>
      <p:pic>
        <p:nvPicPr>
          <p:cNvPr id="12" name="Image 11">
            <a:extLst>
              <a:ext uri="{FF2B5EF4-FFF2-40B4-BE49-F238E27FC236}">
                <a16:creationId xmlns:a16="http://schemas.microsoft.com/office/drawing/2014/main" id="{A0449B2F-8FDF-574A-908A-2434A7DEDF3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10800000">
            <a:off x="4474439" y="3651887"/>
            <a:ext cx="766110" cy="986280"/>
          </a:xfrm>
          <a:prstGeom prst="rect">
            <a:avLst/>
          </a:prstGeom>
        </p:spPr>
      </p:pic>
      <p:pic>
        <p:nvPicPr>
          <p:cNvPr id="13" name="Image 12">
            <a:extLst>
              <a:ext uri="{FF2B5EF4-FFF2-40B4-BE49-F238E27FC236}">
                <a16:creationId xmlns:a16="http://schemas.microsoft.com/office/drawing/2014/main" id="{443EE63E-898F-A341-912C-68216B784A1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10800000">
            <a:off x="3471002" y="3651888"/>
            <a:ext cx="685800" cy="1007979"/>
          </a:xfrm>
          <a:prstGeom prst="rect">
            <a:avLst/>
          </a:prstGeom>
        </p:spPr>
      </p:pic>
      <p:sp>
        <p:nvSpPr>
          <p:cNvPr id="17" name="Rectangle 10">
            <a:extLst>
              <a:ext uri="{FF2B5EF4-FFF2-40B4-BE49-F238E27FC236}">
                <a16:creationId xmlns:a16="http://schemas.microsoft.com/office/drawing/2014/main" id="{156407DF-B2DD-7143-833A-86EE13528C71}"/>
              </a:ext>
            </a:extLst>
          </p:cNvPr>
          <p:cNvSpPr txBox="1">
            <a:spLocks noChangeArrowheads="1"/>
          </p:cNvSpPr>
          <p:nvPr/>
        </p:nvSpPr>
        <p:spPr>
          <a:xfrm>
            <a:off x="835324" y="812789"/>
            <a:ext cx="4022169" cy="1233726"/>
          </a:xfrm>
          <a:prstGeom prst="rect">
            <a:avLst/>
          </a:prstGeom>
        </p:spPr>
        <p:txBody>
          <a:bodyPr vert="horz" lIns="91440" tIns="45720" rIns="91440" bIns="45720" rtlCol="0" anchor="ctr">
            <a:normAutofit/>
          </a:bodyPr>
          <a:lstStyle>
            <a:lvl1pPr marL="302419" indent="-302419" algn="l" defTabSz="685800" rtl="0" eaLnBrk="1" latinLnBrk="0" hangingPunct="1">
              <a:spcBef>
                <a:spcPts val="15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604838" indent="-302419" algn="l" defTabSz="685800" rtl="0" eaLnBrk="1" latinLnBrk="0" hangingPunct="1">
              <a:spcBef>
                <a:spcPts val="450"/>
              </a:spcBef>
              <a:buFontTx/>
              <a:buBlip>
                <a:blip r:embed="rId2"/>
              </a:buBlip>
              <a:defRPr sz="165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857250" indent="-252413" algn="l" defTabSz="685800" rtl="0" eaLnBrk="1" latinLnBrk="0" hangingPunct="1">
              <a:spcBef>
                <a:spcPts val="450"/>
              </a:spcBef>
              <a:buFontTx/>
              <a:buBlip>
                <a:blip r:embed="rId2"/>
              </a:buBlip>
              <a:defRPr sz="15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119188" indent="-261938" algn="l" defTabSz="685800" rtl="0" eaLnBrk="1" latinLnBrk="0" hangingPunct="1">
              <a:spcBef>
                <a:spcPts val="450"/>
              </a:spcBef>
              <a:buFontTx/>
              <a:buBlip>
                <a:blip r:embed="rId2"/>
              </a:buBlip>
              <a:defRPr sz="135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371600" indent="-252413" algn="l" defTabSz="685800" rtl="0" eaLnBrk="1" latinLnBrk="0" hangingPunct="1">
              <a:spcBef>
                <a:spcPts val="450"/>
              </a:spcBef>
              <a:buFontTx/>
              <a:buBlip>
                <a:blip r:embed="rId2"/>
              </a:buBlip>
              <a:defRPr sz="135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fontAlgn="auto">
              <a:spcAft>
                <a:spcPts val="0"/>
              </a:spcAft>
              <a:buFontTx/>
              <a:buNone/>
            </a:pPr>
            <a:r>
              <a:rPr lang="fr-FR" altLang="fr-FR" i="0" dirty="0">
                <a:ea typeface="ＭＳ Ｐゴシック" panose="020B0600070205080204" pitchFamily="34" charset="-128"/>
              </a:rPr>
              <a:t>Interviewé</a:t>
            </a:r>
          </a:p>
        </p:txBody>
      </p:sp>
      <p:sp>
        <p:nvSpPr>
          <p:cNvPr id="18" name="Rectangle 10">
            <a:extLst>
              <a:ext uri="{FF2B5EF4-FFF2-40B4-BE49-F238E27FC236}">
                <a16:creationId xmlns:a16="http://schemas.microsoft.com/office/drawing/2014/main" id="{1366CEF7-4B52-9A4A-AB06-B8781484C015}"/>
              </a:ext>
            </a:extLst>
          </p:cNvPr>
          <p:cNvSpPr txBox="1">
            <a:spLocks noChangeArrowheads="1"/>
          </p:cNvSpPr>
          <p:nvPr/>
        </p:nvSpPr>
        <p:spPr>
          <a:xfrm>
            <a:off x="6322773" y="3565308"/>
            <a:ext cx="4022169" cy="1233726"/>
          </a:xfrm>
          <a:prstGeom prst="rect">
            <a:avLst/>
          </a:prstGeom>
        </p:spPr>
        <p:txBody>
          <a:bodyPr vert="horz" lIns="91440" tIns="45720" rIns="91440" bIns="45720" rtlCol="0" anchor="ctr">
            <a:normAutofit/>
          </a:bodyPr>
          <a:lstStyle>
            <a:lvl1pPr marL="302419" indent="-302419" algn="l" defTabSz="685800" rtl="0" eaLnBrk="1" latinLnBrk="0" hangingPunct="1">
              <a:spcBef>
                <a:spcPts val="15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604838" indent="-302419" algn="l" defTabSz="685800" rtl="0" eaLnBrk="1" latinLnBrk="0" hangingPunct="1">
              <a:spcBef>
                <a:spcPts val="450"/>
              </a:spcBef>
              <a:buFontTx/>
              <a:buBlip>
                <a:blip r:embed="rId2"/>
              </a:buBlip>
              <a:defRPr sz="165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857250" indent="-252413" algn="l" defTabSz="685800" rtl="0" eaLnBrk="1" latinLnBrk="0" hangingPunct="1">
              <a:spcBef>
                <a:spcPts val="450"/>
              </a:spcBef>
              <a:buFontTx/>
              <a:buBlip>
                <a:blip r:embed="rId2"/>
              </a:buBlip>
              <a:defRPr sz="15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119188" indent="-261938" algn="l" defTabSz="685800" rtl="0" eaLnBrk="1" latinLnBrk="0" hangingPunct="1">
              <a:spcBef>
                <a:spcPts val="450"/>
              </a:spcBef>
              <a:buFontTx/>
              <a:buBlip>
                <a:blip r:embed="rId2"/>
              </a:buBlip>
              <a:defRPr sz="135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371600" indent="-252413" algn="l" defTabSz="685800" rtl="0" eaLnBrk="1" latinLnBrk="0" hangingPunct="1">
              <a:spcBef>
                <a:spcPts val="450"/>
              </a:spcBef>
              <a:buFontTx/>
              <a:buBlip>
                <a:blip r:embed="rId2"/>
              </a:buBlip>
              <a:defRPr sz="135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fontAlgn="auto">
              <a:spcAft>
                <a:spcPts val="0"/>
              </a:spcAft>
              <a:buFontTx/>
              <a:buNone/>
            </a:pPr>
            <a:r>
              <a:rPr lang="fr-FR" altLang="fr-FR" i="0" dirty="0">
                <a:ea typeface="ＭＳ Ｐゴシック" panose="020B0600070205080204" pitchFamily="34" charset="-128"/>
              </a:rPr>
              <a:t>Rapporteur</a:t>
            </a:r>
          </a:p>
        </p:txBody>
      </p:sp>
      <p:sp>
        <p:nvSpPr>
          <p:cNvPr id="5" name="Flèche vers la droite 4">
            <a:extLst>
              <a:ext uri="{FF2B5EF4-FFF2-40B4-BE49-F238E27FC236}">
                <a16:creationId xmlns:a16="http://schemas.microsoft.com/office/drawing/2014/main" id="{F42B0DFA-C6C4-F446-9516-8A5D4FCED151}"/>
              </a:ext>
            </a:extLst>
          </p:cNvPr>
          <p:cNvSpPr/>
          <p:nvPr/>
        </p:nvSpPr>
        <p:spPr>
          <a:xfrm>
            <a:off x="2317038" y="1366368"/>
            <a:ext cx="677333" cy="195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Flèche vers la droite 18">
            <a:extLst>
              <a:ext uri="{FF2B5EF4-FFF2-40B4-BE49-F238E27FC236}">
                <a16:creationId xmlns:a16="http://schemas.microsoft.com/office/drawing/2014/main" id="{2632D4E2-B9A5-844D-93B0-7A5429A2CDF8}"/>
              </a:ext>
            </a:extLst>
          </p:cNvPr>
          <p:cNvSpPr/>
          <p:nvPr/>
        </p:nvSpPr>
        <p:spPr>
          <a:xfrm>
            <a:off x="2317038" y="4110494"/>
            <a:ext cx="677333" cy="195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Flèche vers la gauche 5">
            <a:extLst>
              <a:ext uri="{FF2B5EF4-FFF2-40B4-BE49-F238E27FC236}">
                <a16:creationId xmlns:a16="http://schemas.microsoft.com/office/drawing/2014/main" id="{05A87669-7B73-B246-B951-1D5630CA5476}"/>
              </a:ext>
            </a:extLst>
          </p:cNvPr>
          <p:cNvSpPr/>
          <p:nvPr/>
        </p:nvSpPr>
        <p:spPr>
          <a:xfrm>
            <a:off x="5519691" y="4110495"/>
            <a:ext cx="601709" cy="1954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1456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E9E58F-CB0B-F540-8CDD-5542FAE89912}"/>
              </a:ext>
            </a:extLst>
          </p:cNvPr>
          <p:cNvSpPr>
            <a:spLocks noGrp="1"/>
          </p:cNvSpPr>
          <p:nvPr>
            <p:ph type="title"/>
          </p:nvPr>
        </p:nvSpPr>
        <p:spPr/>
        <p:txBody>
          <a:bodyPr/>
          <a:lstStyle/>
          <a:p>
            <a:r>
              <a:rPr lang="fr-FR" dirty="0"/>
              <a:t>Déroulement de l’entretien</a:t>
            </a:r>
          </a:p>
        </p:txBody>
      </p:sp>
      <p:sp>
        <p:nvSpPr>
          <p:cNvPr id="17" name="Rectangle 10">
            <a:extLst>
              <a:ext uri="{FF2B5EF4-FFF2-40B4-BE49-F238E27FC236}">
                <a16:creationId xmlns:a16="http://schemas.microsoft.com/office/drawing/2014/main" id="{156407DF-B2DD-7143-833A-86EE13528C71}"/>
              </a:ext>
            </a:extLst>
          </p:cNvPr>
          <p:cNvSpPr txBox="1">
            <a:spLocks noChangeArrowheads="1"/>
          </p:cNvSpPr>
          <p:nvPr/>
        </p:nvSpPr>
        <p:spPr>
          <a:xfrm>
            <a:off x="771594" y="894525"/>
            <a:ext cx="2132320" cy="1233726"/>
          </a:xfrm>
          <a:prstGeom prst="rect">
            <a:avLst/>
          </a:prstGeom>
        </p:spPr>
        <p:txBody>
          <a:bodyPr vert="horz" lIns="91440" tIns="45720" rIns="91440" bIns="45720" rtlCol="0" anchor="ctr">
            <a:normAutofit/>
          </a:bodyPr>
          <a:lstStyle>
            <a:lvl1pPr marL="302419" indent="-302419" algn="l" defTabSz="685800" rtl="0" eaLnBrk="1" latinLnBrk="0" hangingPunct="1">
              <a:spcBef>
                <a:spcPts val="15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604838" indent="-302419" algn="l" defTabSz="685800" rtl="0" eaLnBrk="1" latinLnBrk="0" hangingPunct="1">
              <a:spcBef>
                <a:spcPts val="450"/>
              </a:spcBef>
              <a:buFontTx/>
              <a:buBlip>
                <a:blip r:embed="rId2"/>
              </a:buBlip>
              <a:defRPr sz="165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857250" indent="-252413" algn="l" defTabSz="685800" rtl="0" eaLnBrk="1" latinLnBrk="0" hangingPunct="1">
              <a:spcBef>
                <a:spcPts val="450"/>
              </a:spcBef>
              <a:buFontTx/>
              <a:buBlip>
                <a:blip r:embed="rId2"/>
              </a:buBlip>
              <a:defRPr sz="15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119188" indent="-261938" algn="l" defTabSz="685800" rtl="0" eaLnBrk="1" latinLnBrk="0" hangingPunct="1">
              <a:spcBef>
                <a:spcPts val="450"/>
              </a:spcBef>
              <a:buFontTx/>
              <a:buBlip>
                <a:blip r:embed="rId2"/>
              </a:buBlip>
              <a:defRPr sz="135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371600" indent="-252413" algn="l" defTabSz="685800" rtl="0" eaLnBrk="1" latinLnBrk="0" hangingPunct="1">
              <a:spcBef>
                <a:spcPts val="450"/>
              </a:spcBef>
              <a:buFontTx/>
              <a:buBlip>
                <a:blip r:embed="rId2"/>
              </a:buBlip>
              <a:defRPr sz="135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fontAlgn="auto">
              <a:spcBef>
                <a:spcPts val="600"/>
              </a:spcBef>
              <a:spcAft>
                <a:spcPts val="0"/>
              </a:spcAft>
              <a:buFontTx/>
              <a:buNone/>
            </a:pPr>
            <a:r>
              <a:rPr lang="fr-FR" altLang="fr-FR" i="0" dirty="0">
                <a:solidFill>
                  <a:schemeClr val="accent1"/>
                </a:solidFill>
                <a:ea typeface="ＭＳ Ｐゴシック" panose="020B0600070205080204" pitchFamily="34" charset="-128"/>
              </a:rPr>
              <a:t>Prise de contact </a:t>
            </a:r>
            <a:r>
              <a:rPr lang="fr-FR" altLang="fr-FR" i="0" dirty="0">
                <a:ea typeface="ＭＳ Ｐゴシック" panose="020B0600070205080204" pitchFamily="34" charset="-128"/>
              </a:rPr>
              <a:t>et </a:t>
            </a:r>
            <a:r>
              <a:rPr lang="fr-FR" altLang="fr-FR" dirty="0">
                <a:ea typeface="ＭＳ Ｐゴシック" panose="020B0600070205080204" pitchFamily="34" charset="-128"/>
              </a:rPr>
              <a:t>prendre la main</a:t>
            </a:r>
          </a:p>
          <a:p>
            <a:pPr marL="0" indent="0" fontAlgn="auto">
              <a:spcBef>
                <a:spcPts val="600"/>
              </a:spcBef>
              <a:spcAft>
                <a:spcPts val="0"/>
              </a:spcAft>
              <a:buFontTx/>
              <a:buNone/>
            </a:pPr>
            <a:r>
              <a:rPr lang="fr-FR" altLang="fr-FR" sz="1400" i="0" dirty="0">
                <a:ea typeface="ＭＳ Ｐゴシック" panose="020B0600070205080204" pitchFamily="34" charset="-128"/>
              </a:rPr>
              <a:t>2 minutes</a:t>
            </a:r>
          </a:p>
        </p:txBody>
      </p:sp>
      <p:sp>
        <p:nvSpPr>
          <p:cNvPr id="7" name="Trapèze 6">
            <a:extLst>
              <a:ext uri="{FF2B5EF4-FFF2-40B4-BE49-F238E27FC236}">
                <a16:creationId xmlns:a16="http://schemas.microsoft.com/office/drawing/2014/main" id="{346FE8C4-31F0-B247-839D-5B3B91F29865}"/>
              </a:ext>
            </a:extLst>
          </p:cNvPr>
          <p:cNvSpPr/>
          <p:nvPr/>
        </p:nvSpPr>
        <p:spPr>
          <a:xfrm rot="10800000">
            <a:off x="2928809" y="1096056"/>
            <a:ext cx="2605215" cy="486237"/>
          </a:xfrm>
          <a:prstGeom prst="trapezoid">
            <a:avLst>
              <a:gd name="adj" fmla="val 49625"/>
            </a:avLst>
          </a:prstGeom>
          <a:gradFill>
            <a:gsLst>
              <a:gs pos="94000">
                <a:schemeClr val="accent1">
                  <a:shade val="30000"/>
                  <a:satMod val="100000"/>
                </a:schemeClr>
              </a:gs>
              <a:gs pos="100000">
                <a:schemeClr val="accent1">
                  <a:shade val="90000"/>
                  <a:satMod val="100000"/>
                </a:schemeClr>
              </a:gs>
              <a:gs pos="100000">
                <a:schemeClr val="accent1">
                  <a:tint val="90000"/>
                  <a:shade val="100000"/>
                  <a:satMod val="150000"/>
                </a:schemeClr>
              </a:gs>
            </a:gsLst>
            <a:lin ang="162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A7AF21E5-8AF4-5A4E-B1C0-DF6982C36F9A}"/>
              </a:ext>
            </a:extLst>
          </p:cNvPr>
          <p:cNvSpPr/>
          <p:nvPr/>
        </p:nvSpPr>
        <p:spPr>
          <a:xfrm>
            <a:off x="3165256" y="1678444"/>
            <a:ext cx="2132320" cy="2547841"/>
          </a:xfrm>
          <a:prstGeom prst="rect">
            <a:avLst/>
          </a:prstGeom>
          <a:gradFill flip="none" rotWithShape="1">
            <a:gsLst>
              <a:gs pos="0">
                <a:schemeClr val="accent1">
                  <a:shade val="30000"/>
                  <a:satMod val="100000"/>
                </a:schemeClr>
              </a:gs>
              <a:gs pos="40000">
                <a:schemeClr val="accent1">
                  <a:shade val="90000"/>
                  <a:satMod val="100000"/>
                </a:schemeClr>
              </a:gs>
              <a:gs pos="100000">
                <a:schemeClr val="accent1">
                  <a:tint val="90000"/>
                  <a:shade val="100000"/>
                  <a:satMod val="15000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Trapèze 15">
            <a:extLst>
              <a:ext uri="{FF2B5EF4-FFF2-40B4-BE49-F238E27FC236}">
                <a16:creationId xmlns:a16="http://schemas.microsoft.com/office/drawing/2014/main" id="{C5DF4D79-9C13-9342-8CE7-4523D5D3AF41}"/>
              </a:ext>
            </a:extLst>
          </p:cNvPr>
          <p:cNvSpPr/>
          <p:nvPr/>
        </p:nvSpPr>
        <p:spPr>
          <a:xfrm>
            <a:off x="2928809" y="4322437"/>
            <a:ext cx="2605215" cy="260445"/>
          </a:xfrm>
          <a:prstGeom prst="trapezoid">
            <a:avLst>
              <a:gd name="adj" fmla="val 87584"/>
            </a:avLst>
          </a:prstGeom>
          <a:gradFill>
            <a:gsLst>
              <a:gs pos="0">
                <a:schemeClr val="accent1">
                  <a:shade val="30000"/>
                  <a:satMod val="100000"/>
                </a:schemeClr>
              </a:gs>
              <a:gs pos="62000">
                <a:schemeClr val="accent1">
                  <a:shade val="90000"/>
                  <a:satMod val="100000"/>
                </a:schemeClr>
              </a:gs>
              <a:gs pos="100000">
                <a:schemeClr val="accent1">
                  <a:tint val="90000"/>
                  <a:shade val="100000"/>
                  <a:satMod val="15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Rectangle 10">
            <a:extLst>
              <a:ext uri="{FF2B5EF4-FFF2-40B4-BE49-F238E27FC236}">
                <a16:creationId xmlns:a16="http://schemas.microsoft.com/office/drawing/2014/main" id="{F6BFDE9B-BBB0-8346-9C8C-D06CBC4ABF8F}"/>
              </a:ext>
            </a:extLst>
          </p:cNvPr>
          <p:cNvSpPr txBox="1">
            <a:spLocks noChangeArrowheads="1"/>
          </p:cNvSpPr>
          <p:nvPr/>
        </p:nvSpPr>
        <p:spPr>
          <a:xfrm>
            <a:off x="771594" y="2394558"/>
            <a:ext cx="2132320" cy="1233726"/>
          </a:xfrm>
          <a:prstGeom prst="rect">
            <a:avLst/>
          </a:prstGeom>
        </p:spPr>
        <p:txBody>
          <a:bodyPr vert="horz" lIns="90000" tIns="45720" rIns="91440" bIns="45720" rtlCol="0" anchor="ctr">
            <a:normAutofit/>
          </a:bodyPr>
          <a:lstStyle>
            <a:lvl1pPr marL="302419" indent="-302419" algn="l" defTabSz="685800" rtl="0" eaLnBrk="1" latinLnBrk="0" hangingPunct="1">
              <a:spcBef>
                <a:spcPts val="15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604838" indent="-302419" algn="l" defTabSz="685800" rtl="0" eaLnBrk="1" latinLnBrk="0" hangingPunct="1">
              <a:spcBef>
                <a:spcPts val="450"/>
              </a:spcBef>
              <a:buFontTx/>
              <a:buBlip>
                <a:blip r:embed="rId2"/>
              </a:buBlip>
              <a:defRPr sz="165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857250" indent="-252413" algn="l" defTabSz="685800" rtl="0" eaLnBrk="1" latinLnBrk="0" hangingPunct="1">
              <a:spcBef>
                <a:spcPts val="450"/>
              </a:spcBef>
              <a:buFontTx/>
              <a:buBlip>
                <a:blip r:embed="rId2"/>
              </a:buBlip>
              <a:defRPr sz="15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119188" indent="-261938" algn="l" defTabSz="685800" rtl="0" eaLnBrk="1" latinLnBrk="0" hangingPunct="1">
              <a:spcBef>
                <a:spcPts val="450"/>
              </a:spcBef>
              <a:buFontTx/>
              <a:buBlip>
                <a:blip r:embed="rId2"/>
              </a:buBlip>
              <a:defRPr sz="135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371600" indent="-252413" algn="l" defTabSz="685800" rtl="0" eaLnBrk="1" latinLnBrk="0" hangingPunct="1">
              <a:spcBef>
                <a:spcPts val="450"/>
              </a:spcBef>
              <a:buFontTx/>
              <a:buBlip>
                <a:blip r:embed="rId2"/>
              </a:buBlip>
              <a:defRPr sz="135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fontAlgn="auto">
              <a:spcBef>
                <a:spcPts val="600"/>
              </a:spcBef>
              <a:spcAft>
                <a:spcPts val="0"/>
              </a:spcAft>
              <a:buFontTx/>
              <a:buNone/>
            </a:pPr>
            <a:r>
              <a:rPr lang="fr-FR" altLang="fr-FR" i="0" dirty="0">
                <a:solidFill>
                  <a:schemeClr val="accent1"/>
                </a:solidFill>
                <a:ea typeface="ＭＳ Ｐゴシック" panose="020B0600070205080204" pitchFamily="34" charset="-128"/>
              </a:rPr>
              <a:t>Entretien</a:t>
            </a:r>
          </a:p>
          <a:p>
            <a:pPr marL="0" indent="0" fontAlgn="auto">
              <a:spcBef>
                <a:spcPts val="600"/>
              </a:spcBef>
              <a:spcAft>
                <a:spcPts val="0"/>
              </a:spcAft>
              <a:buFontTx/>
              <a:buNone/>
            </a:pPr>
            <a:r>
              <a:rPr lang="fr-FR" altLang="fr-FR" sz="1400" i="0" dirty="0">
                <a:ea typeface="ＭＳ Ｐゴシック" panose="020B0600070205080204" pitchFamily="34" charset="-128"/>
              </a:rPr>
              <a:t>17 minutes</a:t>
            </a:r>
          </a:p>
        </p:txBody>
      </p:sp>
      <p:sp>
        <p:nvSpPr>
          <p:cNvPr id="21" name="Rectangle 10">
            <a:extLst>
              <a:ext uri="{FF2B5EF4-FFF2-40B4-BE49-F238E27FC236}">
                <a16:creationId xmlns:a16="http://schemas.microsoft.com/office/drawing/2014/main" id="{6C1A9049-2B6D-DC49-A6DA-C8B9B188EE88}"/>
              </a:ext>
            </a:extLst>
          </p:cNvPr>
          <p:cNvSpPr txBox="1">
            <a:spLocks noChangeArrowheads="1"/>
          </p:cNvSpPr>
          <p:nvPr/>
        </p:nvSpPr>
        <p:spPr>
          <a:xfrm>
            <a:off x="771594" y="3781922"/>
            <a:ext cx="2132320" cy="1233726"/>
          </a:xfrm>
          <a:prstGeom prst="rect">
            <a:avLst/>
          </a:prstGeom>
        </p:spPr>
        <p:txBody>
          <a:bodyPr vert="horz" lIns="90000" tIns="45720" rIns="91440" bIns="45720" rtlCol="0" anchor="ctr">
            <a:normAutofit/>
          </a:bodyPr>
          <a:lstStyle>
            <a:lvl1pPr marL="302419" indent="-302419" algn="l" defTabSz="685800" rtl="0" eaLnBrk="1" latinLnBrk="0" hangingPunct="1">
              <a:spcBef>
                <a:spcPts val="15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604838" indent="-302419" algn="l" defTabSz="685800" rtl="0" eaLnBrk="1" latinLnBrk="0" hangingPunct="1">
              <a:spcBef>
                <a:spcPts val="450"/>
              </a:spcBef>
              <a:buFontTx/>
              <a:buBlip>
                <a:blip r:embed="rId2"/>
              </a:buBlip>
              <a:defRPr sz="165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857250" indent="-252413" algn="l" defTabSz="685800" rtl="0" eaLnBrk="1" latinLnBrk="0" hangingPunct="1">
              <a:spcBef>
                <a:spcPts val="450"/>
              </a:spcBef>
              <a:buFontTx/>
              <a:buBlip>
                <a:blip r:embed="rId2"/>
              </a:buBlip>
              <a:defRPr sz="15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119188" indent="-261938" algn="l" defTabSz="685800" rtl="0" eaLnBrk="1" latinLnBrk="0" hangingPunct="1">
              <a:spcBef>
                <a:spcPts val="450"/>
              </a:spcBef>
              <a:buFontTx/>
              <a:buBlip>
                <a:blip r:embed="rId2"/>
              </a:buBlip>
              <a:defRPr sz="135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371600" indent="-252413" algn="l" defTabSz="685800" rtl="0" eaLnBrk="1" latinLnBrk="0" hangingPunct="1">
              <a:spcBef>
                <a:spcPts val="450"/>
              </a:spcBef>
              <a:buFontTx/>
              <a:buBlip>
                <a:blip r:embed="rId2"/>
              </a:buBlip>
              <a:defRPr sz="135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fontAlgn="auto">
              <a:spcBef>
                <a:spcPts val="600"/>
              </a:spcBef>
              <a:spcAft>
                <a:spcPts val="0"/>
              </a:spcAft>
              <a:buFontTx/>
              <a:buNone/>
            </a:pPr>
            <a:r>
              <a:rPr lang="fr-FR" altLang="fr-FR" i="0" dirty="0">
                <a:solidFill>
                  <a:schemeClr val="accent1"/>
                </a:solidFill>
                <a:ea typeface="ＭＳ Ｐゴシック" panose="020B0600070205080204" pitchFamily="34" charset="-128"/>
              </a:rPr>
              <a:t>Conclusion</a:t>
            </a:r>
          </a:p>
          <a:p>
            <a:pPr marL="0" indent="0" fontAlgn="auto">
              <a:spcBef>
                <a:spcPts val="600"/>
              </a:spcBef>
              <a:spcAft>
                <a:spcPts val="0"/>
              </a:spcAft>
              <a:buFontTx/>
              <a:buNone/>
            </a:pPr>
            <a:r>
              <a:rPr lang="fr-FR" altLang="fr-FR" sz="1400" i="0" dirty="0">
                <a:ea typeface="ＭＳ Ｐゴシック" panose="020B0600070205080204" pitchFamily="34" charset="-128"/>
              </a:rPr>
              <a:t>1 minute</a:t>
            </a:r>
          </a:p>
        </p:txBody>
      </p:sp>
      <p:sp>
        <p:nvSpPr>
          <p:cNvPr id="22" name="Rectangle 10">
            <a:extLst>
              <a:ext uri="{FF2B5EF4-FFF2-40B4-BE49-F238E27FC236}">
                <a16:creationId xmlns:a16="http://schemas.microsoft.com/office/drawing/2014/main" id="{3D4F129E-D27C-8F45-B302-443597FB39AE}"/>
              </a:ext>
            </a:extLst>
          </p:cNvPr>
          <p:cNvSpPr txBox="1">
            <a:spLocks noChangeArrowheads="1"/>
          </p:cNvSpPr>
          <p:nvPr/>
        </p:nvSpPr>
        <p:spPr>
          <a:xfrm>
            <a:off x="5627077" y="764293"/>
            <a:ext cx="3483219" cy="1233726"/>
          </a:xfrm>
          <a:prstGeom prst="rect">
            <a:avLst/>
          </a:prstGeom>
        </p:spPr>
        <p:txBody>
          <a:bodyPr vert="horz" lIns="91440" tIns="45720" rIns="91440" bIns="45720" rtlCol="0" anchor="ctr">
            <a:normAutofit/>
          </a:bodyPr>
          <a:lstStyle>
            <a:lvl1pPr marL="302419" indent="-302419" algn="l" defTabSz="685800" rtl="0" eaLnBrk="1" latinLnBrk="0" hangingPunct="1">
              <a:spcBef>
                <a:spcPts val="15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604838" indent="-302419" algn="l" defTabSz="685800" rtl="0" eaLnBrk="1" latinLnBrk="0" hangingPunct="1">
              <a:spcBef>
                <a:spcPts val="450"/>
              </a:spcBef>
              <a:buFontTx/>
              <a:buBlip>
                <a:blip r:embed="rId2"/>
              </a:buBlip>
              <a:defRPr sz="165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857250" indent="-252413" algn="l" defTabSz="685800" rtl="0" eaLnBrk="1" latinLnBrk="0" hangingPunct="1">
              <a:spcBef>
                <a:spcPts val="450"/>
              </a:spcBef>
              <a:buFontTx/>
              <a:buBlip>
                <a:blip r:embed="rId2"/>
              </a:buBlip>
              <a:defRPr sz="15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119188" indent="-261938" algn="l" defTabSz="685800" rtl="0" eaLnBrk="1" latinLnBrk="0" hangingPunct="1">
              <a:spcBef>
                <a:spcPts val="450"/>
              </a:spcBef>
              <a:buFontTx/>
              <a:buBlip>
                <a:blip r:embed="rId2"/>
              </a:buBlip>
              <a:defRPr sz="135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371600" indent="-252413" algn="l" defTabSz="685800" rtl="0" eaLnBrk="1" latinLnBrk="0" hangingPunct="1">
              <a:spcBef>
                <a:spcPts val="450"/>
              </a:spcBef>
              <a:buFontTx/>
              <a:buBlip>
                <a:blip r:embed="rId2"/>
              </a:buBlip>
              <a:defRPr sz="135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fontAlgn="auto">
              <a:spcBef>
                <a:spcPts val="600"/>
              </a:spcBef>
              <a:spcAft>
                <a:spcPts val="0"/>
              </a:spcAft>
              <a:buFontTx/>
              <a:buNone/>
            </a:pPr>
            <a:r>
              <a:rPr lang="fr-FR" altLang="fr-FR" sz="1400" i="0" dirty="0">
                <a:ea typeface="ＭＳ Ｐゴシック" panose="020B0600070205080204" pitchFamily="34" charset="-128"/>
              </a:rPr>
              <a:t>Bonjour, je m’appelle… je travaille sur… nous allons passer 20min ensemble pour…</a:t>
            </a:r>
          </a:p>
        </p:txBody>
      </p:sp>
      <p:sp>
        <p:nvSpPr>
          <p:cNvPr id="25" name="Rectangle 10">
            <a:extLst>
              <a:ext uri="{FF2B5EF4-FFF2-40B4-BE49-F238E27FC236}">
                <a16:creationId xmlns:a16="http://schemas.microsoft.com/office/drawing/2014/main" id="{5A678C6F-2CF3-1043-A26D-307A642775D8}"/>
              </a:ext>
            </a:extLst>
          </p:cNvPr>
          <p:cNvSpPr txBox="1">
            <a:spLocks noChangeArrowheads="1"/>
          </p:cNvSpPr>
          <p:nvPr/>
        </p:nvSpPr>
        <p:spPr>
          <a:xfrm>
            <a:off x="5627077" y="2066192"/>
            <a:ext cx="3483219" cy="1544508"/>
          </a:xfrm>
          <a:prstGeom prst="rect">
            <a:avLst/>
          </a:prstGeom>
        </p:spPr>
        <p:txBody>
          <a:bodyPr vert="horz" lIns="91440" tIns="45720" rIns="91440" bIns="45720" rtlCol="0" anchor="ctr">
            <a:normAutofit/>
          </a:bodyPr>
          <a:lstStyle>
            <a:lvl1pPr marL="302419" indent="-302419" algn="l" defTabSz="685800" rtl="0" eaLnBrk="1" latinLnBrk="0" hangingPunct="1">
              <a:spcBef>
                <a:spcPts val="15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604838" indent="-302419" algn="l" defTabSz="685800" rtl="0" eaLnBrk="1" latinLnBrk="0" hangingPunct="1">
              <a:spcBef>
                <a:spcPts val="450"/>
              </a:spcBef>
              <a:buFontTx/>
              <a:buBlip>
                <a:blip r:embed="rId2"/>
              </a:buBlip>
              <a:defRPr sz="165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857250" indent="-252413" algn="l" defTabSz="685800" rtl="0" eaLnBrk="1" latinLnBrk="0" hangingPunct="1">
              <a:spcBef>
                <a:spcPts val="450"/>
              </a:spcBef>
              <a:buFontTx/>
              <a:buBlip>
                <a:blip r:embed="rId2"/>
              </a:buBlip>
              <a:defRPr sz="15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119188" indent="-261938" algn="l" defTabSz="685800" rtl="0" eaLnBrk="1" latinLnBrk="0" hangingPunct="1">
              <a:spcBef>
                <a:spcPts val="450"/>
              </a:spcBef>
              <a:buFontTx/>
              <a:buBlip>
                <a:blip r:embed="rId2"/>
              </a:buBlip>
              <a:defRPr sz="135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371600" indent="-252413" algn="l" defTabSz="685800" rtl="0" eaLnBrk="1" latinLnBrk="0" hangingPunct="1">
              <a:spcBef>
                <a:spcPts val="450"/>
              </a:spcBef>
              <a:buFontTx/>
              <a:buBlip>
                <a:blip r:embed="rId2"/>
              </a:buBlip>
              <a:defRPr sz="135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fontAlgn="auto">
              <a:spcBef>
                <a:spcPts val="600"/>
              </a:spcBef>
              <a:spcAft>
                <a:spcPts val="0"/>
              </a:spcAft>
              <a:buFontTx/>
              <a:buNone/>
            </a:pPr>
            <a:r>
              <a:rPr lang="fr-FR" altLang="fr-FR" sz="1400" i="0" dirty="0">
                <a:ea typeface="ＭＳ Ｐゴシック" panose="020B0600070205080204" pitchFamily="34" charset="-128"/>
              </a:rPr>
              <a:t>Demander de dessiner un organigramme</a:t>
            </a:r>
          </a:p>
          <a:p>
            <a:pPr marL="0" indent="0" fontAlgn="auto">
              <a:spcBef>
                <a:spcPts val="600"/>
              </a:spcBef>
              <a:spcAft>
                <a:spcPts val="0"/>
              </a:spcAft>
              <a:buFontTx/>
              <a:buNone/>
            </a:pPr>
            <a:r>
              <a:rPr lang="fr-FR" altLang="fr-FR" sz="1400" i="0" dirty="0">
                <a:ea typeface="ＭＳ Ｐゴシック" panose="020B0600070205080204" pitchFamily="34" charset="-128"/>
              </a:rPr>
              <a:t>Questions ouvertes </a:t>
            </a:r>
          </a:p>
          <a:p>
            <a:pPr marL="0" indent="0" fontAlgn="auto">
              <a:spcBef>
                <a:spcPts val="600"/>
              </a:spcBef>
              <a:spcAft>
                <a:spcPts val="0"/>
              </a:spcAft>
              <a:buFontTx/>
              <a:buNone/>
            </a:pPr>
            <a:r>
              <a:rPr lang="fr-FR" altLang="fr-FR" sz="1400" i="0" dirty="0">
                <a:ea typeface="ＭＳ Ｐゴシック" panose="020B0600070205080204" pitchFamily="34" charset="-128"/>
              </a:rPr>
              <a:t>Relances et silences</a:t>
            </a:r>
          </a:p>
          <a:p>
            <a:pPr marL="0" indent="0" fontAlgn="auto">
              <a:spcBef>
                <a:spcPts val="600"/>
              </a:spcBef>
              <a:spcAft>
                <a:spcPts val="0"/>
              </a:spcAft>
              <a:buFontTx/>
              <a:buNone/>
            </a:pPr>
            <a:r>
              <a:rPr lang="fr-FR" altLang="fr-FR" sz="1400" i="0" dirty="0">
                <a:ea typeface="ＭＳ Ｐゴシック" panose="020B0600070205080204" pitchFamily="34" charset="-128"/>
              </a:rPr>
              <a:t>Pas de jugement</a:t>
            </a:r>
          </a:p>
          <a:p>
            <a:pPr marL="0" indent="0" fontAlgn="auto">
              <a:spcBef>
                <a:spcPts val="600"/>
              </a:spcBef>
              <a:spcAft>
                <a:spcPts val="0"/>
              </a:spcAft>
              <a:buFontTx/>
              <a:buNone/>
            </a:pPr>
            <a:r>
              <a:rPr lang="fr-FR" altLang="fr-FR" sz="1400" i="0" dirty="0">
                <a:ea typeface="ＭＳ Ｐゴシック" panose="020B0600070205080204" pitchFamily="34" charset="-128"/>
              </a:rPr>
              <a:t>Prendre un maximum d’éléments</a:t>
            </a:r>
          </a:p>
        </p:txBody>
      </p:sp>
      <p:sp>
        <p:nvSpPr>
          <p:cNvPr id="26" name="Rectangle 10">
            <a:extLst>
              <a:ext uri="{FF2B5EF4-FFF2-40B4-BE49-F238E27FC236}">
                <a16:creationId xmlns:a16="http://schemas.microsoft.com/office/drawing/2014/main" id="{28176A23-1FF1-E44E-BF68-3CB406DA26B0}"/>
              </a:ext>
            </a:extLst>
          </p:cNvPr>
          <p:cNvSpPr txBox="1">
            <a:spLocks noChangeArrowheads="1"/>
          </p:cNvSpPr>
          <p:nvPr/>
        </p:nvSpPr>
        <p:spPr>
          <a:xfrm>
            <a:off x="5627077" y="3922599"/>
            <a:ext cx="3483219" cy="1081318"/>
          </a:xfrm>
          <a:prstGeom prst="rect">
            <a:avLst/>
          </a:prstGeom>
        </p:spPr>
        <p:txBody>
          <a:bodyPr vert="horz" lIns="91440" tIns="45720" rIns="91440" bIns="45720" rtlCol="0" anchor="ctr">
            <a:normAutofit/>
          </a:bodyPr>
          <a:lstStyle>
            <a:lvl1pPr marL="302419" indent="-302419" algn="l" defTabSz="685800" rtl="0" eaLnBrk="1" latinLnBrk="0" hangingPunct="1">
              <a:spcBef>
                <a:spcPts val="15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604838" indent="-302419" algn="l" defTabSz="685800" rtl="0" eaLnBrk="1" latinLnBrk="0" hangingPunct="1">
              <a:spcBef>
                <a:spcPts val="450"/>
              </a:spcBef>
              <a:buFontTx/>
              <a:buBlip>
                <a:blip r:embed="rId2"/>
              </a:buBlip>
              <a:defRPr sz="165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857250" indent="-252413" algn="l" defTabSz="685800" rtl="0" eaLnBrk="1" latinLnBrk="0" hangingPunct="1">
              <a:spcBef>
                <a:spcPts val="450"/>
              </a:spcBef>
              <a:buFontTx/>
              <a:buBlip>
                <a:blip r:embed="rId2"/>
              </a:buBlip>
              <a:defRPr sz="15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119188" indent="-261938" algn="l" defTabSz="685800" rtl="0" eaLnBrk="1" latinLnBrk="0" hangingPunct="1">
              <a:spcBef>
                <a:spcPts val="450"/>
              </a:spcBef>
              <a:buFontTx/>
              <a:buBlip>
                <a:blip r:embed="rId2"/>
              </a:buBlip>
              <a:defRPr sz="135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371600" indent="-252413" algn="l" defTabSz="685800" rtl="0" eaLnBrk="1" latinLnBrk="0" hangingPunct="1">
              <a:spcBef>
                <a:spcPts val="450"/>
              </a:spcBef>
              <a:buFontTx/>
              <a:buBlip>
                <a:blip r:embed="rId2"/>
              </a:buBlip>
              <a:defRPr sz="135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fontAlgn="auto">
              <a:spcBef>
                <a:spcPts val="600"/>
              </a:spcBef>
              <a:spcAft>
                <a:spcPts val="0"/>
              </a:spcAft>
              <a:buFontTx/>
              <a:buNone/>
            </a:pPr>
            <a:r>
              <a:rPr lang="fr-FR" altLang="fr-FR" sz="1400" i="0" dirty="0">
                <a:ea typeface="ＭＳ Ｐゴシック" panose="020B0600070205080204" pitchFamily="34" charset="-128"/>
              </a:rPr>
              <a:t>Merci beaucoup M. ou Mme X, c’était vraiment très intéressant </a:t>
            </a:r>
          </a:p>
        </p:txBody>
      </p:sp>
    </p:spTree>
    <p:extLst>
      <p:ext uri="{BB962C8B-B14F-4D97-AF65-F5344CB8AC3E}">
        <p14:creationId xmlns:p14="http://schemas.microsoft.com/office/powerpoint/2010/main" val="146944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up)">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up)">
                                      <p:cBhvr>
                                        <p:cTn id="18" dur="500"/>
                                        <p:tgtEl>
                                          <p:spTgt spid="20"/>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up)">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up)">
                                      <p:cBhvr>
                                        <p:cTn id="29" dur="500"/>
                                        <p:tgtEl>
                                          <p:spTgt spid="21"/>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up)">
                                      <p:cBhvr>
                                        <p:cTn id="32" dur="500"/>
                                        <p:tgtEl>
                                          <p:spTgt spid="16"/>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up)">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animBg="1"/>
      <p:bldP spid="8" grpId="0" animBg="1"/>
      <p:bldP spid="16" grpId="0" animBg="1"/>
      <p:bldP spid="20" grpId="0"/>
      <p:bldP spid="21" grpId="0"/>
      <p:bldP spid="22" grpId="0"/>
      <p:bldP spid="25"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E9E58F-CB0B-F540-8CDD-5542FAE89912}"/>
              </a:ext>
            </a:extLst>
          </p:cNvPr>
          <p:cNvSpPr>
            <a:spLocks noGrp="1"/>
          </p:cNvSpPr>
          <p:nvPr>
            <p:ph type="title"/>
          </p:nvPr>
        </p:nvSpPr>
        <p:spPr/>
        <p:txBody>
          <a:bodyPr/>
          <a:lstStyle/>
          <a:p>
            <a:r>
              <a:rPr lang="fr-FR" dirty="0"/>
              <a:t>Les relances</a:t>
            </a:r>
          </a:p>
        </p:txBody>
      </p:sp>
      <p:sp>
        <p:nvSpPr>
          <p:cNvPr id="8" name="Rectangle 10">
            <a:extLst>
              <a:ext uri="{FF2B5EF4-FFF2-40B4-BE49-F238E27FC236}">
                <a16:creationId xmlns:a16="http://schemas.microsoft.com/office/drawing/2014/main" id="{A0F8F67D-9FA7-D448-93BA-8A5E0DC86187}"/>
              </a:ext>
            </a:extLst>
          </p:cNvPr>
          <p:cNvSpPr txBox="1">
            <a:spLocks noChangeArrowheads="1"/>
          </p:cNvSpPr>
          <p:nvPr/>
        </p:nvSpPr>
        <p:spPr>
          <a:xfrm>
            <a:off x="810974" y="1088662"/>
            <a:ext cx="2297094" cy="1233726"/>
          </a:xfrm>
          <a:prstGeom prst="rect">
            <a:avLst/>
          </a:prstGeom>
        </p:spPr>
        <p:txBody>
          <a:bodyPr vert="horz" lIns="91440" tIns="45720" rIns="91440" bIns="45720" rtlCol="0" anchor="ctr">
            <a:normAutofit/>
          </a:bodyPr>
          <a:lstStyle>
            <a:lvl1pPr marL="302419" indent="-302419" algn="l" defTabSz="685800" rtl="0" eaLnBrk="1" latinLnBrk="0" hangingPunct="1">
              <a:spcBef>
                <a:spcPts val="15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604838" indent="-302419" algn="l" defTabSz="685800" rtl="0" eaLnBrk="1" latinLnBrk="0" hangingPunct="1">
              <a:spcBef>
                <a:spcPts val="450"/>
              </a:spcBef>
              <a:buFontTx/>
              <a:buBlip>
                <a:blip r:embed="rId2"/>
              </a:buBlip>
              <a:defRPr sz="165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857250" indent="-252413" algn="l" defTabSz="685800" rtl="0" eaLnBrk="1" latinLnBrk="0" hangingPunct="1">
              <a:spcBef>
                <a:spcPts val="450"/>
              </a:spcBef>
              <a:buFontTx/>
              <a:buBlip>
                <a:blip r:embed="rId2"/>
              </a:buBlip>
              <a:defRPr sz="15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119188" indent="-261938" algn="l" defTabSz="685800" rtl="0" eaLnBrk="1" latinLnBrk="0" hangingPunct="1">
              <a:spcBef>
                <a:spcPts val="450"/>
              </a:spcBef>
              <a:buFontTx/>
              <a:buBlip>
                <a:blip r:embed="rId2"/>
              </a:buBlip>
              <a:defRPr sz="135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371600" indent="-252413" algn="l" defTabSz="685800" rtl="0" eaLnBrk="1" latinLnBrk="0" hangingPunct="1">
              <a:spcBef>
                <a:spcPts val="450"/>
              </a:spcBef>
              <a:buFontTx/>
              <a:buBlip>
                <a:blip r:embed="rId2"/>
              </a:buBlip>
              <a:defRPr sz="135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fontAlgn="auto">
              <a:spcAft>
                <a:spcPts val="0"/>
              </a:spcAft>
              <a:buFontTx/>
              <a:buNone/>
            </a:pPr>
            <a:r>
              <a:rPr lang="fr-FR" altLang="fr-FR" sz="2400" i="0" dirty="0" err="1">
                <a:ea typeface="ＭＳ Ｐゴシック" panose="020B0600070205080204" pitchFamily="34" charset="-128"/>
              </a:rPr>
              <a:t>Mhmm</a:t>
            </a:r>
            <a:r>
              <a:rPr lang="fr-FR" altLang="fr-FR" sz="2400" i="0" dirty="0">
                <a:ea typeface="ＭＳ Ｐゴシック" panose="020B0600070205080204" pitchFamily="34" charset="-128"/>
              </a:rPr>
              <a:t>…</a:t>
            </a:r>
          </a:p>
        </p:txBody>
      </p:sp>
      <p:sp>
        <p:nvSpPr>
          <p:cNvPr id="9" name="Rectangle 10">
            <a:extLst>
              <a:ext uri="{FF2B5EF4-FFF2-40B4-BE49-F238E27FC236}">
                <a16:creationId xmlns:a16="http://schemas.microsoft.com/office/drawing/2014/main" id="{B2EB812E-D924-094C-A10E-D1C969AED2C5}"/>
              </a:ext>
            </a:extLst>
          </p:cNvPr>
          <p:cNvSpPr txBox="1">
            <a:spLocks noChangeArrowheads="1"/>
          </p:cNvSpPr>
          <p:nvPr/>
        </p:nvSpPr>
        <p:spPr>
          <a:xfrm>
            <a:off x="3536737" y="1088662"/>
            <a:ext cx="2297094" cy="1233726"/>
          </a:xfrm>
          <a:prstGeom prst="rect">
            <a:avLst/>
          </a:prstGeom>
        </p:spPr>
        <p:txBody>
          <a:bodyPr vert="horz" lIns="91440" tIns="45720" rIns="91440" bIns="45720" rtlCol="0" anchor="ctr">
            <a:normAutofit/>
          </a:bodyPr>
          <a:lstStyle>
            <a:lvl1pPr marL="302419" indent="-302419" algn="l" defTabSz="685800" rtl="0" eaLnBrk="1" latinLnBrk="0" hangingPunct="1">
              <a:spcBef>
                <a:spcPts val="15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604838" indent="-302419" algn="l" defTabSz="685800" rtl="0" eaLnBrk="1" latinLnBrk="0" hangingPunct="1">
              <a:spcBef>
                <a:spcPts val="450"/>
              </a:spcBef>
              <a:buFontTx/>
              <a:buBlip>
                <a:blip r:embed="rId2"/>
              </a:buBlip>
              <a:defRPr sz="165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857250" indent="-252413" algn="l" defTabSz="685800" rtl="0" eaLnBrk="1" latinLnBrk="0" hangingPunct="1">
              <a:spcBef>
                <a:spcPts val="450"/>
              </a:spcBef>
              <a:buFontTx/>
              <a:buBlip>
                <a:blip r:embed="rId2"/>
              </a:buBlip>
              <a:defRPr sz="15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119188" indent="-261938" algn="l" defTabSz="685800" rtl="0" eaLnBrk="1" latinLnBrk="0" hangingPunct="1">
              <a:spcBef>
                <a:spcPts val="450"/>
              </a:spcBef>
              <a:buFontTx/>
              <a:buBlip>
                <a:blip r:embed="rId2"/>
              </a:buBlip>
              <a:defRPr sz="135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371600" indent="-252413" algn="l" defTabSz="685800" rtl="0" eaLnBrk="1" latinLnBrk="0" hangingPunct="1">
              <a:spcBef>
                <a:spcPts val="450"/>
              </a:spcBef>
              <a:buFontTx/>
              <a:buBlip>
                <a:blip r:embed="rId2"/>
              </a:buBlip>
              <a:defRPr sz="135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fontAlgn="auto">
              <a:spcAft>
                <a:spcPts val="0"/>
              </a:spcAft>
              <a:buFontTx/>
              <a:buNone/>
            </a:pPr>
            <a:r>
              <a:rPr lang="fr-FR" altLang="fr-FR" sz="2400" i="0" dirty="0">
                <a:ea typeface="ＭＳ Ｐゴシック" panose="020B0600070205080204" pitchFamily="34" charset="-128"/>
              </a:rPr>
              <a:t>Oui </a:t>
            </a:r>
          </a:p>
        </p:txBody>
      </p:sp>
      <p:sp>
        <p:nvSpPr>
          <p:cNvPr id="10" name="Rectangle 10">
            <a:extLst>
              <a:ext uri="{FF2B5EF4-FFF2-40B4-BE49-F238E27FC236}">
                <a16:creationId xmlns:a16="http://schemas.microsoft.com/office/drawing/2014/main" id="{DB100F0D-3178-0F44-86C8-A2EB59E2BE03}"/>
              </a:ext>
            </a:extLst>
          </p:cNvPr>
          <p:cNvSpPr txBox="1">
            <a:spLocks noChangeArrowheads="1"/>
          </p:cNvSpPr>
          <p:nvPr/>
        </p:nvSpPr>
        <p:spPr>
          <a:xfrm>
            <a:off x="810974" y="2632516"/>
            <a:ext cx="4022169" cy="1233726"/>
          </a:xfrm>
          <a:prstGeom prst="rect">
            <a:avLst/>
          </a:prstGeom>
        </p:spPr>
        <p:txBody>
          <a:bodyPr vert="horz" lIns="91440" tIns="45720" rIns="91440" bIns="45720" rtlCol="0" anchor="ctr">
            <a:normAutofit/>
          </a:bodyPr>
          <a:lstStyle>
            <a:lvl1pPr marL="302419" indent="-302419" algn="l" defTabSz="685800" rtl="0" eaLnBrk="1" latinLnBrk="0" hangingPunct="1">
              <a:spcBef>
                <a:spcPts val="15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604838" indent="-302419" algn="l" defTabSz="685800" rtl="0" eaLnBrk="1" latinLnBrk="0" hangingPunct="1">
              <a:spcBef>
                <a:spcPts val="450"/>
              </a:spcBef>
              <a:buFontTx/>
              <a:buBlip>
                <a:blip r:embed="rId2"/>
              </a:buBlip>
              <a:defRPr sz="165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857250" indent="-252413" algn="l" defTabSz="685800" rtl="0" eaLnBrk="1" latinLnBrk="0" hangingPunct="1">
              <a:spcBef>
                <a:spcPts val="450"/>
              </a:spcBef>
              <a:buFontTx/>
              <a:buBlip>
                <a:blip r:embed="rId2"/>
              </a:buBlip>
              <a:defRPr sz="15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119188" indent="-261938" algn="l" defTabSz="685800" rtl="0" eaLnBrk="1" latinLnBrk="0" hangingPunct="1">
              <a:spcBef>
                <a:spcPts val="450"/>
              </a:spcBef>
              <a:buFontTx/>
              <a:buBlip>
                <a:blip r:embed="rId2"/>
              </a:buBlip>
              <a:defRPr sz="135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371600" indent="-252413" algn="l" defTabSz="685800" rtl="0" eaLnBrk="1" latinLnBrk="0" hangingPunct="1">
              <a:spcBef>
                <a:spcPts val="450"/>
              </a:spcBef>
              <a:buFontTx/>
              <a:buBlip>
                <a:blip r:embed="rId2"/>
              </a:buBlip>
              <a:defRPr sz="135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fontAlgn="auto">
              <a:spcAft>
                <a:spcPts val="0"/>
              </a:spcAft>
              <a:buFontTx/>
              <a:buNone/>
            </a:pPr>
            <a:r>
              <a:rPr lang="fr-FR" altLang="fr-FR" sz="2400" i="0" dirty="0">
                <a:ea typeface="ＭＳ Ｐゴシック" panose="020B0600070205080204" pitchFamily="34" charset="-128"/>
              </a:rPr>
              <a:t>Répétition de la question</a:t>
            </a:r>
          </a:p>
        </p:txBody>
      </p:sp>
      <p:sp>
        <p:nvSpPr>
          <p:cNvPr id="14" name="Rectangle 10">
            <a:extLst>
              <a:ext uri="{FF2B5EF4-FFF2-40B4-BE49-F238E27FC236}">
                <a16:creationId xmlns:a16="http://schemas.microsoft.com/office/drawing/2014/main" id="{9F0E0202-196B-8847-B7E6-BC1B8BD7B448}"/>
              </a:ext>
            </a:extLst>
          </p:cNvPr>
          <p:cNvSpPr txBox="1">
            <a:spLocks noChangeArrowheads="1"/>
          </p:cNvSpPr>
          <p:nvPr/>
        </p:nvSpPr>
        <p:spPr>
          <a:xfrm>
            <a:off x="810974" y="1860589"/>
            <a:ext cx="4022169" cy="1233726"/>
          </a:xfrm>
          <a:prstGeom prst="rect">
            <a:avLst/>
          </a:prstGeom>
        </p:spPr>
        <p:txBody>
          <a:bodyPr vert="horz" lIns="91440" tIns="45720" rIns="91440" bIns="45720" rtlCol="0" anchor="ctr">
            <a:normAutofit/>
          </a:bodyPr>
          <a:lstStyle>
            <a:lvl1pPr marL="302419" indent="-302419" algn="l" defTabSz="685800" rtl="0" eaLnBrk="1" latinLnBrk="0" hangingPunct="1">
              <a:spcBef>
                <a:spcPts val="15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604838" indent="-302419" algn="l" defTabSz="685800" rtl="0" eaLnBrk="1" latinLnBrk="0" hangingPunct="1">
              <a:spcBef>
                <a:spcPts val="450"/>
              </a:spcBef>
              <a:buFontTx/>
              <a:buBlip>
                <a:blip r:embed="rId2"/>
              </a:buBlip>
              <a:defRPr sz="165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857250" indent="-252413" algn="l" defTabSz="685800" rtl="0" eaLnBrk="1" latinLnBrk="0" hangingPunct="1">
              <a:spcBef>
                <a:spcPts val="450"/>
              </a:spcBef>
              <a:buFontTx/>
              <a:buBlip>
                <a:blip r:embed="rId2"/>
              </a:buBlip>
              <a:defRPr sz="15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119188" indent="-261938" algn="l" defTabSz="685800" rtl="0" eaLnBrk="1" latinLnBrk="0" hangingPunct="1">
              <a:spcBef>
                <a:spcPts val="450"/>
              </a:spcBef>
              <a:buFontTx/>
              <a:buBlip>
                <a:blip r:embed="rId2"/>
              </a:buBlip>
              <a:defRPr sz="135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371600" indent="-252413" algn="l" defTabSz="685800" rtl="0" eaLnBrk="1" latinLnBrk="0" hangingPunct="1">
              <a:spcBef>
                <a:spcPts val="450"/>
              </a:spcBef>
              <a:buFontTx/>
              <a:buBlip>
                <a:blip r:embed="rId2"/>
              </a:buBlip>
              <a:defRPr sz="135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fontAlgn="auto">
              <a:spcAft>
                <a:spcPts val="0"/>
              </a:spcAft>
              <a:buFontTx/>
              <a:buNone/>
            </a:pPr>
            <a:r>
              <a:rPr lang="fr-FR" altLang="fr-FR" sz="2400" i="0" dirty="0">
                <a:ea typeface="ＭＳ Ｐゴシック" panose="020B0600070205080204" pitchFamily="34" charset="-128"/>
              </a:rPr>
              <a:t>Reformulation sur le sujet</a:t>
            </a:r>
          </a:p>
        </p:txBody>
      </p:sp>
      <p:sp>
        <p:nvSpPr>
          <p:cNvPr id="15" name="Rectangle 10">
            <a:extLst>
              <a:ext uri="{FF2B5EF4-FFF2-40B4-BE49-F238E27FC236}">
                <a16:creationId xmlns:a16="http://schemas.microsoft.com/office/drawing/2014/main" id="{90DDF329-FF40-554F-A0B7-DB6FD282D382}"/>
              </a:ext>
            </a:extLst>
          </p:cNvPr>
          <p:cNvSpPr txBox="1">
            <a:spLocks noChangeArrowheads="1"/>
          </p:cNvSpPr>
          <p:nvPr/>
        </p:nvSpPr>
        <p:spPr>
          <a:xfrm>
            <a:off x="810974" y="3404442"/>
            <a:ext cx="4022169" cy="1233726"/>
          </a:xfrm>
          <a:prstGeom prst="rect">
            <a:avLst/>
          </a:prstGeom>
        </p:spPr>
        <p:txBody>
          <a:bodyPr vert="horz" lIns="91440" tIns="45720" rIns="91440" bIns="45720" rtlCol="0" anchor="ctr">
            <a:normAutofit/>
          </a:bodyPr>
          <a:lstStyle>
            <a:lvl1pPr marL="302419" indent="-302419" algn="l" defTabSz="685800" rtl="0" eaLnBrk="1" latinLnBrk="0" hangingPunct="1">
              <a:spcBef>
                <a:spcPts val="15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604838" indent="-302419" algn="l" defTabSz="685800" rtl="0" eaLnBrk="1" latinLnBrk="0" hangingPunct="1">
              <a:spcBef>
                <a:spcPts val="450"/>
              </a:spcBef>
              <a:buFontTx/>
              <a:buBlip>
                <a:blip r:embed="rId2"/>
              </a:buBlip>
              <a:defRPr sz="165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857250" indent="-252413" algn="l" defTabSz="685800" rtl="0" eaLnBrk="1" latinLnBrk="0" hangingPunct="1">
              <a:spcBef>
                <a:spcPts val="450"/>
              </a:spcBef>
              <a:buFontTx/>
              <a:buBlip>
                <a:blip r:embed="rId2"/>
              </a:buBlip>
              <a:defRPr sz="15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119188" indent="-261938" algn="l" defTabSz="685800" rtl="0" eaLnBrk="1" latinLnBrk="0" hangingPunct="1">
              <a:spcBef>
                <a:spcPts val="450"/>
              </a:spcBef>
              <a:buFontTx/>
              <a:buBlip>
                <a:blip r:embed="rId2"/>
              </a:buBlip>
              <a:defRPr sz="135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371600" indent="-252413" algn="l" defTabSz="685800" rtl="0" eaLnBrk="1" latinLnBrk="0" hangingPunct="1">
              <a:spcBef>
                <a:spcPts val="450"/>
              </a:spcBef>
              <a:buFontTx/>
              <a:buBlip>
                <a:blip r:embed="rId2"/>
              </a:buBlip>
              <a:defRPr sz="135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fontAlgn="auto">
              <a:spcAft>
                <a:spcPts val="0"/>
              </a:spcAft>
              <a:buFontTx/>
              <a:buNone/>
            </a:pPr>
            <a:r>
              <a:rPr lang="fr-FR" altLang="fr-FR" sz="2400" i="0" dirty="0">
                <a:ea typeface="ＭＳ Ｐゴシック" panose="020B0600070205080204" pitchFamily="34" charset="-128"/>
              </a:rPr>
              <a:t>Silences</a:t>
            </a:r>
          </a:p>
        </p:txBody>
      </p:sp>
      <p:sp>
        <p:nvSpPr>
          <p:cNvPr id="16" name="Rectangle 10">
            <a:extLst>
              <a:ext uri="{FF2B5EF4-FFF2-40B4-BE49-F238E27FC236}">
                <a16:creationId xmlns:a16="http://schemas.microsoft.com/office/drawing/2014/main" id="{6E79DFCF-D953-9444-B39C-CF897459D709}"/>
              </a:ext>
            </a:extLst>
          </p:cNvPr>
          <p:cNvSpPr txBox="1">
            <a:spLocks noChangeArrowheads="1"/>
          </p:cNvSpPr>
          <p:nvPr/>
        </p:nvSpPr>
        <p:spPr>
          <a:xfrm>
            <a:off x="5693783" y="1088662"/>
            <a:ext cx="2297094" cy="1233726"/>
          </a:xfrm>
          <a:prstGeom prst="rect">
            <a:avLst/>
          </a:prstGeom>
        </p:spPr>
        <p:txBody>
          <a:bodyPr vert="horz" lIns="91440" tIns="45720" rIns="91440" bIns="45720" rtlCol="0" anchor="ctr">
            <a:normAutofit/>
          </a:bodyPr>
          <a:lstStyle>
            <a:lvl1pPr marL="302419" indent="-302419" algn="l" defTabSz="685800" rtl="0" eaLnBrk="1" latinLnBrk="0" hangingPunct="1">
              <a:spcBef>
                <a:spcPts val="15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604838" indent="-302419" algn="l" defTabSz="685800" rtl="0" eaLnBrk="1" latinLnBrk="0" hangingPunct="1">
              <a:spcBef>
                <a:spcPts val="450"/>
              </a:spcBef>
              <a:buFontTx/>
              <a:buBlip>
                <a:blip r:embed="rId2"/>
              </a:buBlip>
              <a:defRPr sz="165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857250" indent="-252413" algn="l" defTabSz="685800" rtl="0" eaLnBrk="1" latinLnBrk="0" hangingPunct="1">
              <a:spcBef>
                <a:spcPts val="450"/>
              </a:spcBef>
              <a:buFontTx/>
              <a:buBlip>
                <a:blip r:embed="rId2"/>
              </a:buBlip>
              <a:defRPr sz="15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119188" indent="-261938" algn="l" defTabSz="685800" rtl="0" eaLnBrk="1" latinLnBrk="0" hangingPunct="1">
              <a:spcBef>
                <a:spcPts val="450"/>
              </a:spcBef>
              <a:buFontTx/>
              <a:buBlip>
                <a:blip r:embed="rId2"/>
              </a:buBlip>
              <a:defRPr sz="135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371600" indent="-252413" algn="l" defTabSz="685800" rtl="0" eaLnBrk="1" latinLnBrk="0" hangingPunct="1">
              <a:spcBef>
                <a:spcPts val="450"/>
              </a:spcBef>
              <a:buFontTx/>
              <a:buBlip>
                <a:blip r:embed="rId2"/>
              </a:buBlip>
              <a:defRPr sz="135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fontAlgn="auto">
              <a:spcAft>
                <a:spcPts val="0"/>
              </a:spcAft>
              <a:buFontTx/>
              <a:buNone/>
            </a:pPr>
            <a:r>
              <a:rPr lang="fr-FR" altLang="fr-FR" sz="2400" i="0" dirty="0">
                <a:ea typeface="ＭＳ Ｐゴシック" panose="020B0600070205080204" pitchFamily="34" charset="-128"/>
              </a:rPr>
              <a:t>Miroir</a:t>
            </a:r>
          </a:p>
        </p:txBody>
      </p:sp>
    </p:spTree>
    <p:extLst>
      <p:ext uri="{BB962C8B-B14F-4D97-AF65-F5344CB8AC3E}">
        <p14:creationId xmlns:p14="http://schemas.microsoft.com/office/powerpoint/2010/main" val="364926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4C3D8B-5027-704E-B774-85AA634B9F96}"/>
              </a:ext>
            </a:extLst>
          </p:cNvPr>
          <p:cNvSpPr>
            <a:spLocks noGrp="1"/>
          </p:cNvSpPr>
          <p:nvPr>
            <p:ph type="title"/>
          </p:nvPr>
        </p:nvSpPr>
        <p:spPr/>
        <p:txBody>
          <a:bodyPr/>
          <a:lstStyle/>
          <a:p>
            <a:r>
              <a:rPr lang="fr-FR" dirty="0">
                <a:solidFill>
                  <a:schemeClr val="accent1">
                    <a:lumMod val="60000"/>
                    <a:lumOff val="40000"/>
                  </a:schemeClr>
                </a:solidFill>
              </a:rPr>
              <a:t>Transfert</a:t>
            </a:r>
            <a:r>
              <a:rPr lang="fr-FR" dirty="0"/>
              <a:t> et </a:t>
            </a:r>
            <a:r>
              <a:rPr lang="fr-FR" dirty="0">
                <a:solidFill>
                  <a:schemeClr val="accent3">
                    <a:lumMod val="75000"/>
                  </a:schemeClr>
                </a:solidFill>
              </a:rPr>
              <a:t>contre-transfert</a:t>
            </a:r>
          </a:p>
        </p:txBody>
      </p:sp>
      <p:pic>
        <p:nvPicPr>
          <p:cNvPr id="4" name="Image 3">
            <a:extLst>
              <a:ext uri="{FF2B5EF4-FFF2-40B4-BE49-F238E27FC236}">
                <a16:creationId xmlns:a16="http://schemas.microsoft.com/office/drawing/2014/main" id="{08E5702B-C2F2-7142-8490-667F5ABF2E29}"/>
              </a:ext>
            </a:extLst>
          </p:cNvPr>
          <p:cNvPicPr>
            <a:picLocks noChangeAspect="1"/>
          </p:cNvPicPr>
          <p:nvPr/>
        </p:nvPicPr>
        <p:blipFill>
          <a:blip r:embed="rId2"/>
          <a:stretch>
            <a:fillRect/>
          </a:stretch>
        </p:blipFill>
        <p:spPr>
          <a:xfrm>
            <a:off x="2160587" y="1380801"/>
            <a:ext cx="4822825" cy="3211683"/>
          </a:xfrm>
          <a:prstGeom prst="rect">
            <a:avLst/>
          </a:prstGeom>
        </p:spPr>
      </p:pic>
      <p:sp>
        <p:nvSpPr>
          <p:cNvPr id="5" name="Flèche courbée vers la gauche 4">
            <a:extLst>
              <a:ext uri="{FF2B5EF4-FFF2-40B4-BE49-F238E27FC236}">
                <a16:creationId xmlns:a16="http://schemas.microsoft.com/office/drawing/2014/main" id="{F4730BD0-19AA-3F46-8A94-733EC5A7FF8B}"/>
              </a:ext>
            </a:extLst>
          </p:cNvPr>
          <p:cNvSpPr/>
          <p:nvPr/>
        </p:nvSpPr>
        <p:spPr>
          <a:xfrm rot="5400000">
            <a:off x="3938733" y="2331887"/>
            <a:ext cx="1295400" cy="3429000"/>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6" name="Flèche courbée vers la gauche 5">
            <a:extLst>
              <a:ext uri="{FF2B5EF4-FFF2-40B4-BE49-F238E27FC236}">
                <a16:creationId xmlns:a16="http://schemas.microsoft.com/office/drawing/2014/main" id="{F485AA07-486D-5445-8BFB-1B24B1BEC4F1}"/>
              </a:ext>
            </a:extLst>
          </p:cNvPr>
          <p:cNvSpPr/>
          <p:nvPr/>
        </p:nvSpPr>
        <p:spPr>
          <a:xfrm rot="16200000">
            <a:off x="4216364" y="-9022"/>
            <a:ext cx="740138" cy="2633517"/>
          </a:xfrm>
          <a:prstGeom prst="curvedLef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66208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E9E58F-CB0B-F540-8CDD-5542FAE89912}"/>
              </a:ext>
            </a:extLst>
          </p:cNvPr>
          <p:cNvSpPr>
            <a:spLocks noGrp="1"/>
          </p:cNvSpPr>
          <p:nvPr>
            <p:ph type="title"/>
          </p:nvPr>
        </p:nvSpPr>
        <p:spPr/>
        <p:txBody>
          <a:bodyPr/>
          <a:lstStyle/>
          <a:p>
            <a:r>
              <a:rPr lang="fr-FR" dirty="0"/>
              <a:t>Organigramme de Wesley</a:t>
            </a:r>
          </a:p>
        </p:txBody>
      </p:sp>
      <p:pic>
        <p:nvPicPr>
          <p:cNvPr id="11" name="Image 3" descr="Macintosh HD:Users:gondoken:Desktop:Vanessa.png">
            <a:extLst>
              <a:ext uri="{FF2B5EF4-FFF2-40B4-BE49-F238E27FC236}">
                <a16:creationId xmlns:a16="http://schemas.microsoft.com/office/drawing/2014/main" id="{E2D94277-FC80-BD44-B853-59BAEDFE5B96}"/>
              </a:ext>
            </a:extLst>
          </p:cNvPr>
          <p:cNvPicPr/>
          <p:nvPr/>
        </p:nvPicPr>
        <p:blipFill rotWithShape="1">
          <a:blip r:embed="rId2" cstate="print">
            <a:extLst>
              <a:ext uri="{28A0092B-C50C-407E-A947-70E740481C1C}">
                <a14:useLocalDpi xmlns:a14="http://schemas.microsoft.com/office/drawing/2010/main"/>
              </a:ext>
            </a:extLst>
          </a:blip>
          <a:srcRect/>
          <a:stretch/>
        </p:blipFill>
        <p:spPr bwMode="auto">
          <a:xfrm>
            <a:off x="5437202" y="4036844"/>
            <a:ext cx="984668" cy="524770"/>
          </a:xfrm>
          <a:prstGeom prst="rect">
            <a:avLst/>
          </a:prstGeom>
          <a:solidFill>
            <a:schemeClr val="tx1"/>
          </a:solidFill>
          <a:ln>
            <a:noFill/>
          </a:ln>
        </p:spPr>
      </p:pic>
      <p:sp>
        <p:nvSpPr>
          <p:cNvPr id="12" name="Rectangle 11">
            <a:extLst>
              <a:ext uri="{FF2B5EF4-FFF2-40B4-BE49-F238E27FC236}">
                <a16:creationId xmlns:a16="http://schemas.microsoft.com/office/drawing/2014/main" id="{90E72D39-97C6-C84C-AB56-1CE1F0C70699}"/>
              </a:ext>
            </a:extLst>
          </p:cNvPr>
          <p:cNvSpPr/>
          <p:nvPr/>
        </p:nvSpPr>
        <p:spPr>
          <a:xfrm>
            <a:off x="2616143" y="4114779"/>
            <a:ext cx="2249335" cy="276999"/>
          </a:xfrm>
          <a:prstGeom prst="rect">
            <a:avLst/>
          </a:prstGeom>
        </p:spPr>
        <p:txBody>
          <a:bodyPr wrap="none">
            <a:spAutoFit/>
          </a:bodyPr>
          <a:lstStyle/>
          <a:p>
            <a:r>
              <a:rPr lang="fr-FR" sz="1200" i="0" dirty="0">
                <a:latin typeface="+mn-lt"/>
              </a:rPr>
              <a:t>Non intégrée à l’organigramme </a:t>
            </a:r>
          </a:p>
        </p:txBody>
      </p:sp>
      <p:pic>
        <p:nvPicPr>
          <p:cNvPr id="13" name="Image 2" descr="Macintosh HD:Users:gondoken:Desktop:Organigramme Wesley.png">
            <a:extLst>
              <a:ext uri="{FF2B5EF4-FFF2-40B4-BE49-F238E27FC236}">
                <a16:creationId xmlns:a16="http://schemas.microsoft.com/office/drawing/2014/main" id="{BCD92EA0-0491-1544-AA1B-34B4614F1FA3}"/>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2263078" y="1609255"/>
            <a:ext cx="4595369" cy="1775575"/>
          </a:xfrm>
          <a:prstGeom prst="rect">
            <a:avLst/>
          </a:prstGeom>
          <a:solidFill>
            <a:schemeClr val="tx1"/>
          </a:solidFill>
          <a:ln>
            <a:noFill/>
          </a:ln>
        </p:spPr>
      </p:pic>
    </p:spTree>
    <p:extLst>
      <p:ext uri="{BB962C8B-B14F-4D97-AF65-F5344CB8AC3E}">
        <p14:creationId xmlns:p14="http://schemas.microsoft.com/office/powerpoint/2010/main" val="383702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bite">
  <a:themeElements>
    <a:clrScheme name="Orbite">
      <a:dk1>
        <a:srgbClr val="FFFFFF"/>
      </a:dk1>
      <a:lt1>
        <a:srgbClr val="000000"/>
      </a:lt1>
      <a:dk2>
        <a:srgbClr val="212C28"/>
      </a:dk2>
      <a:lt2>
        <a:srgbClr val="7C9BA5"/>
      </a:lt2>
      <a:accent1>
        <a:srgbClr val="F2D908"/>
      </a:accent1>
      <a:accent2>
        <a:srgbClr val="9DE61E"/>
      </a:accent2>
      <a:accent3>
        <a:srgbClr val="0D8BE6"/>
      </a:accent3>
      <a:accent4>
        <a:srgbClr val="C61B1B"/>
      </a:accent4>
      <a:accent5>
        <a:srgbClr val="E26F08"/>
      </a:accent5>
      <a:accent6>
        <a:srgbClr val="8D35D1"/>
      </a:accent6>
      <a:hlink>
        <a:srgbClr val="ECBF0B"/>
      </a:hlink>
      <a:folHlink>
        <a:srgbClr val="F4E5A8"/>
      </a:folHlink>
    </a:clrScheme>
    <a:fontScheme name="Orbite">
      <a:majorFont>
        <a:latin typeface="Candara"/>
        <a:ea typeface=""/>
        <a:cs typeface=""/>
        <a:font script="Jpan" typeface="ＭＳ Ｐゴシック"/>
      </a:majorFont>
      <a:minorFont>
        <a:latin typeface="Candara"/>
        <a:ea typeface=""/>
        <a:cs typeface=""/>
        <a:font script="Jpan" typeface="ＭＳ Ｐゴシック"/>
      </a:minorFont>
    </a:fontScheme>
    <a:fmtScheme name="Orbite">
      <a:fillStyleLst>
        <a:solidFill>
          <a:schemeClr val="phClr"/>
        </a:solidFill>
        <a:solidFill>
          <a:schemeClr val="phClr">
            <a:shade val="80000"/>
          </a:schemeClr>
        </a:solidFill>
        <a:gradFill rotWithShape="1">
          <a:gsLst>
            <a:gs pos="0">
              <a:schemeClr val="phClr">
                <a:shade val="30000"/>
                <a:satMod val="100000"/>
              </a:schemeClr>
            </a:gs>
            <a:gs pos="80000">
              <a:schemeClr val="phClr">
                <a:shade val="90000"/>
                <a:satMod val="100000"/>
              </a:schemeClr>
            </a:gs>
            <a:gs pos="100000">
              <a:schemeClr val="phClr">
                <a:tint val="90000"/>
                <a:shade val="100000"/>
                <a:satMod val="150000"/>
              </a:schemeClr>
            </a:gs>
          </a:gsLst>
          <a:lin ang="16200000" scaled="0"/>
        </a:grad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76200" cap="flat" cmpd="sng" algn="ctr">
          <a:solidFill>
            <a:schemeClr val="phClr"/>
          </a:solidFill>
          <a:prstDash val="solid"/>
        </a:ln>
      </a:lnStyleLst>
      <a:effectStyleLst>
        <a:effectStyle>
          <a:effectLst/>
        </a:effectStyle>
        <a:effectStyle>
          <a:effectLst>
            <a:outerShdw blurRad="228600" dist="38100" dir="5400000" sx="104000" sy="104000" algn="ctr" rotWithShape="0">
              <a:srgbClr val="000000">
                <a:alpha val="80000"/>
              </a:srgbClr>
            </a:outerShdw>
          </a:effectLst>
        </a:effectStyle>
        <a:effectStyle>
          <a:effectLst>
            <a:outerShdw blurRad="317500" dist="381000" dir="5400000" sx="90000" sy="20000" rotWithShape="0">
              <a:srgbClr val="000000">
                <a:alpha val="40000"/>
              </a:srgbClr>
            </a:outerShdw>
          </a:effectLst>
          <a:scene3d>
            <a:camera prst="orthographicFront">
              <a:rot lat="0" lon="0" rev="0"/>
            </a:camera>
            <a:lightRig rig="balanced" dir="t"/>
          </a:scene3d>
          <a:sp3d prstMaterial="metal">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lin ang="5400000" scaled="0"/>
        </a:gradFill>
        <a:blipFill rotWithShape="1">
          <a:blip xmlns:r="http://schemas.openxmlformats.org/officeDocument/2006/relationships" r:embed="rId1">
            <a:duotone>
              <a:schemeClr val="phClr">
                <a:shade val="1000"/>
                <a:lumMod val="80000"/>
              </a:schemeClr>
              <a:schemeClr val="phClr">
                <a:satMod val="360000"/>
                <a:lumMod val="14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C8EC5CA1F5FE04BABBB56BC71BDEAA9" ma:contentTypeVersion="9" ma:contentTypeDescription="Crée un document." ma:contentTypeScope="" ma:versionID="067eba6e5b66f2a75b3c3025b21ad0b7">
  <xsd:schema xmlns:xsd="http://www.w3.org/2001/XMLSchema" xmlns:xs="http://www.w3.org/2001/XMLSchema" xmlns:p="http://schemas.microsoft.com/office/2006/metadata/properties" xmlns:ns2="48a1dfff-0e36-45f9-8749-ce6ca7ff4cd3" xmlns:ns3="c34cfa83-76c0-4894-9040-70483ba9518f" targetNamespace="http://schemas.microsoft.com/office/2006/metadata/properties" ma:root="true" ma:fieldsID="52a717de8b564c33d7ae505167a436a3" ns2:_="" ns3:_="">
    <xsd:import namespace="48a1dfff-0e36-45f9-8749-ce6ca7ff4cd3"/>
    <xsd:import namespace="c34cfa83-76c0-4894-9040-70483ba9518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a1dfff-0e36-45f9-8749-ce6ca7ff4c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34cfa83-76c0-4894-9040-70483ba9518f" elementFormDefault="qualified">
    <xsd:import namespace="http://schemas.microsoft.com/office/2006/documentManagement/types"/>
    <xsd:import namespace="http://schemas.microsoft.com/office/infopath/2007/PartnerControls"/>
    <xsd:element name="SharedWithUsers" ma:index="15"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B386E32-5C58-4A51-BC28-4E3F897565B0}"/>
</file>

<file path=customXml/itemProps2.xml><?xml version="1.0" encoding="utf-8"?>
<ds:datastoreItem xmlns:ds="http://schemas.openxmlformats.org/officeDocument/2006/customXml" ds:itemID="{A1B761DB-25BD-477D-B140-986CF53DBBF9}"/>
</file>

<file path=customXml/itemProps3.xml><?xml version="1.0" encoding="utf-8"?>
<ds:datastoreItem xmlns:ds="http://schemas.openxmlformats.org/officeDocument/2006/customXml" ds:itemID="{C0456CA3-3D21-486C-9A70-8CE745708F95}"/>
</file>

<file path=docProps/app.xml><?xml version="1.0" encoding="utf-8"?>
<Properties xmlns="http://schemas.openxmlformats.org/officeDocument/2006/extended-properties" xmlns:vt="http://schemas.openxmlformats.org/officeDocument/2006/docPropsVTypes">
  <Template>Orbite.thmx</Template>
  <TotalTime>4580</TotalTime>
  <Words>708</Words>
  <Application>Microsoft Macintosh PowerPoint</Application>
  <PresentationFormat>Affichage à l'écran (16:9)</PresentationFormat>
  <Paragraphs>169</Paragraphs>
  <Slides>20</Slides>
  <Notes>4</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20</vt:i4>
      </vt:variant>
    </vt:vector>
  </HeadingPairs>
  <TitlesOfParts>
    <vt:vector size="26" baseType="lpstr">
      <vt:lpstr>Arial</vt:lpstr>
      <vt:lpstr>Calibri</vt:lpstr>
      <vt:lpstr>Candara</vt:lpstr>
      <vt:lpstr>Comic Sans MS</vt:lpstr>
      <vt:lpstr>Wingdings</vt:lpstr>
      <vt:lpstr>Orbite</vt:lpstr>
      <vt:lpstr>Sociologie des Organisations  2021  Séance n° 4</vt:lpstr>
      <vt:lpstr>Les formes d’interrogation</vt:lpstr>
      <vt:lpstr>(Gramitz, 1993)</vt:lpstr>
      <vt:lpstr>Acquérir des données </vt:lpstr>
      <vt:lpstr>Se placer </vt:lpstr>
      <vt:lpstr>Déroulement de l’entretien</vt:lpstr>
      <vt:lpstr>Les relances</vt:lpstr>
      <vt:lpstr>Transfert et contre-transfert</vt:lpstr>
      <vt:lpstr>Organigramme de Wesley</vt:lpstr>
      <vt:lpstr>Organigrammes selon auteur</vt:lpstr>
      <vt:lpstr>Traiter les données</vt:lpstr>
      <vt:lpstr>Gribouiller l’organigramme</vt:lpstr>
      <vt:lpstr>La grille d’analyse</vt:lpstr>
      <vt:lpstr>La grille d’analyse</vt:lpstr>
      <vt:lpstr>Créer ses outils</vt:lpstr>
      <vt:lpstr>Des approches systémiques</vt:lpstr>
      <vt:lpstr> Analyse lexicale et les autres</vt:lpstr>
      <vt:lpstr>Représenter la complexité</vt:lpstr>
      <vt:lpstr>Objectivité ?</vt:lpstr>
      <vt:lpstr>Présentation PowerPoint</vt:lpstr>
    </vt:vector>
  </TitlesOfParts>
  <Manager/>
  <Company>JFTH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Sociologie des Organisations</dc:title>
  <dc:subject/>
  <dc:creator>bolivar</dc:creator>
  <cp:keywords/>
  <dc:description/>
  <cp:lastModifiedBy>Michel Sasson</cp:lastModifiedBy>
  <cp:revision>263</cp:revision>
  <dcterms:created xsi:type="dcterms:W3CDTF">2010-09-20T15:38:35Z</dcterms:created>
  <dcterms:modified xsi:type="dcterms:W3CDTF">2021-03-04T12:50:55Z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0x0101003C8EC5CA1F5FE04BABBB56BC71BDEAA9</vt:lpwstr>
  </property>
</Properties>
</file>